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7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8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9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0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4"/>
  </p:sldMasterIdLst>
  <p:notesMasterIdLst>
    <p:notesMasterId r:id="rId29"/>
  </p:notesMasterIdLst>
  <p:handoutMasterIdLst>
    <p:handoutMasterId r:id="rId30"/>
  </p:handoutMasterIdLst>
  <p:sldIdLst>
    <p:sldId id="260" r:id="rId5"/>
    <p:sldId id="257" r:id="rId6"/>
    <p:sldId id="328" r:id="rId7"/>
    <p:sldId id="339" r:id="rId8"/>
    <p:sldId id="331" r:id="rId9"/>
    <p:sldId id="337" r:id="rId10"/>
    <p:sldId id="351" r:id="rId11"/>
    <p:sldId id="336" r:id="rId12"/>
    <p:sldId id="352" r:id="rId13"/>
    <p:sldId id="306" r:id="rId14"/>
    <p:sldId id="335" r:id="rId15"/>
    <p:sldId id="340" r:id="rId16"/>
    <p:sldId id="355" r:id="rId17"/>
    <p:sldId id="356" r:id="rId18"/>
    <p:sldId id="346" r:id="rId19"/>
    <p:sldId id="353" r:id="rId20"/>
    <p:sldId id="291" r:id="rId21"/>
    <p:sldId id="344" r:id="rId22"/>
    <p:sldId id="354" r:id="rId23"/>
    <p:sldId id="349" r:id="rId24"/>
    <p:sldId id="348" r:id="rId25"/>
    <p:sldId id="341" r:id="rId26"/>
    <p:sldId id="329" r:id="rId27"/>
    <p:sldId id="268" r:id="rId28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19500"/>
    <a:srgbClr val="007836"/>
    <a:srgbClr val="BE0F34"/>
    <a:srgbClr val="820150"/>
    <a:srgbClr val="502D7F"/>
    <a:srgbClr val="00338E"/>
    <a:srgbClr val="0081AB"/>
    <a:srgbClr val="758F9D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D440EC-AA10-485B-B0BF-F137EDF999E0}" v="29" dt="2022-11-29T18:35:28.238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327"/>
  </p:normalViewPr>
  <p:slideViewPr>
    <p:cSldViewPr snapToGrid="0" snapToObjects="1">
      <p:cViewPr varScale="1">
        <p:scale>
          <a:sx n="62" d="100"/>
          <a:sy n="62" d="100"/>
        </p:scale>
        <p:origin x="2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7" d="100"/>
          <a:sy n="117" d="100"/>
        </p:scale>
        <p:origin x="49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nala, Sanjeev" userId="ce08fcbd-bc5f-47e3-9891-36a375e83af7" providerId="ADAL" clId="{0EF34F28-66CF-4C2C-B547-C8C6272A1DC6}"/>
    <pc:docChg chg="modSld">
      <pc:chgData name="Pannala, Sanjeev" userId="ce08fcbd-bc5f-47e3-9891-36a375e83af7" providerId="ADAL" clId="{0EF34F28-66CF-4C2C-B547-C8C6272A1DC6}" dt="2022-11-29T19:01:37.119" v="8" actId="14100"/>
      <pc:docMkLst>
        <pc:docMk/>
      </pc:docMkLst>
      <pc:sldChg chg="modSp mod">
        <pc:chgData name="Pannala, Sanjeev" userId="ce08fcbd-bc5f-47e3-9891-36a375e83af7" providerId="ADAL" clId="{0EF34F28-66CF-4C2C-B547-C8C6272A1DC6}" dt="2022-11-29T19:01:37.119" v="8" actId="14100"/>
        <pc:sldMkLst>
          <pc:docMk/>
          <pc:sldMk cId="1152154647" sldId="260"/>
        </pc:sldMkLst>
        <pc:spChg chg="mod">
          <ac:chgData name="Pannala, Sanjeev" userId="ce08fcbd-bc5f-47e3-9891-36a375e83af7" providerId="ADAL" clId="{0EF34F28-66CF-4C2C-B547-C8C6272A1DC6}" dt="2022-11-29T19:01:37.119" v="8" actId="14100"/>
          <ac:spMkLst>
            <pc:docMk/>
            <pc:sldMk cId="1152154647" sldId="260"/>
            <ac:spMk id="2" creationId="{8BDFD0D9-1CAC-4FBD-8120-CBD5A07EB995}"/>
          </ac:spMkLst>
        </pc:spChg>
        <pc:spChg chg="mod">
          <ac:chgData name="Pannala, Sanjeev" userId="ce08fcbd-bc5f-47e3-9891-36a375e83af7" providerId="ADAL" clId="{0EF34F28-66CF-4C2C-B547-C8C6272A1DC6}" dt="2022-11-29T19:01:32.996" v="7" actId="1076"/>
          <ac:spMkLst>
            <pc:docMk/>
            <pc:sldMk cId="1152154647" sldId="260"/>
            <ac:spMk id="5" creationId="{2599C3C0-764A-4145-9480-D79B28BB6551}"/>
          </ac:spMkLst>
        </pc:spChg>
      </pc:sldChg>
    </pc:docChg>
  </pc:docChgLst>
  <pc:docChgLst>
    <pc:chgData name="Pannala, Sanjeev" userId="ce08fcbd-bc5f-47e3-9891-36a375e83af7" providerId="ADAL" clId="{43D440EC-AA10-485B-B0BF-F137EDF999E0}"/>
    <pc:docChg chg="undo custSel modSld modMainMaster">
      <pc:chgData name="Pannala, Sanjeev" userId="ce08fcbd-bc5f-47e3-9891-36a375e83af7" providerId="ADAL" clId="{43D440EC-AA10-485B-B0BF-F137EDF999E0}" dt="2022-11-29T18:38:46.645" v="411" actId="20577"/>
      <pc:docMkLst>
        <pc:docMk/>
      </pc:docMkLst>
      <pc:sldChg chg="modSp mod">
        <pc:chgData name="Pannala, Sanjeev" userId="ce08fcbd-bc5f-47e3-9891-36a375e83af7" providerId="ADAL" clId="{43D440EC-AA10-485B-B0BF-F137EDF999E0}" dt="2022-11-28T21:00:11.872" v="381" actId="20577"/>
        <pc:sldMkLst>
          <pc:docMk/>
          <pc:sldMk cId="1152154647" sldId="260"/>
        </pc:sldMkLst>
        <pc:spChg chg="mod">
          <ac:chgData name="Pannala, Sanjeev" userId="ce08fcbd-bc5f-47e3-9891-36a375e83af7" providerId="ADAL" clId="{43D440EC-AA10-485B-B0BF-F137EDF999E0}" dt="2022-11-28T21:00:11.872" v="381" actId="20577"/>
          <ac:spMkLst>
            <pc:docMk/>
            <pc:sldMk cId="1152154647" sldId="260"/>
            <ac:spMk id="5" creationId="{2599C3C0-764A-4145-9480-D79B28BB6551}"/>
          </ac:spMkLst>
        </pc:spChg>
      </pc:sldChg>
      <pc:sldChg chg="modSp mod">
        <pc:chgData name="Pannala, Sanjeev" userId="ce08fcbd-bc5f-47e3-9891-36a375e83af7" providerId="ADAL" clId="{43D440EC-AA10-485B-B0BF-F137EDF999E0}" dt="2022-11-28T20:06:52.343" v="13" actId="948"/>
        <pc:sldMkLst>
          <pc:docMk/>
          <pc:sldMk cId="3886801448" sldId="291"/>
        </pc:sldMkLst>
        <pc:spChg chg="mod">
          <ac:chgData name="Pannala, Sanjeev" userId="ce08fcbd-bc5f-47e3-9891-36a375e83af7" providerId="ADAL" clId="{43D440EC-AA10-485B-B0BF-F137EDF999E0}" dt="2022-11-28T20:06:52.343" v="13" actId="948"/>
          <ac:spMkLst>
            <pc:docMk/>
            <pc:sldMk cId="3886801448" sldId="291"/>
            <ac:spMk id="3" creationId="{76B61C99-FEBB-46B7-AA26-A0BDFBFE22D2}"/>
          </ac:spMkLst>
        </pc:spChg>
      </pc:sldChg>
      <pc:sldChg chg="addSp delSp modSp mod">
        <pc:chgData name="Pannala, Sanjeev" userId="ce08fcbd-bc5f-47e3-9891-36a375e83af7" providerId="ADAL" clId="{43D440EC-AA10-485B-B0BF-F137EDF999E0}" dt="2022-11-28T20:45:43.478" v="365" actId="478"/>
        <pc:sldMkLst>
          <pc:docMk/>
          <pc:sldMk cId="1742827733" sldId="306"/>
        </pc:sldMkLst>
        <pc:spChg chg="add del mod">
          <ac:chgData name="Pannala, Sanjeev" userId="ce08fcbd-bc5f-47e3-9891-36a375e83af7" providerId="ADAL" clId="{43D440EC-AA10-485B-B0BF-F137EDF999E0}" dt="2022-11-28T20:45:41.027" v="364" actId="207"/>
          <ac:spMkLst>
            <pc:docMk/>
            <pc:sldMk cId="1742827733" sldId="306"/>
            <ac:spMk id="3" creationId="{DDC9FFE5-D41B-3AEC-3EA4-49E0A3963725}"/>
          </ac:spMkLst>
        </pc:spChg>
        <pc:graphicFrameChg chg="mod modGraphic">
          <ac:chgData name="Pannala, Sanjeev" userId="ce08fcbd-bc5f-47e3-9891-36a375e83af7" providerId="ADAL" clId="{43D440EC-AA10-485B-B0BF-F137EDF999E0}" dt="2022-11-28T20:43:02.441" v="255" actId="207"/>
          <ac:graphicFrameMkLst>
            <pc:docMk/>
            <pc:sldMk cId="1742827733" sldId="306"/>
            <ac:graphicFrameMk id="12" creationId="{F12B2BA8-3455-6A7F-FC1C-AACBAD7A2DE6}"/>
          </ac:graphicFrameMkLst>
        </pc:graphicFrameChg>
        <pc:graphicFrameChg chg="add del mod">
          <ac:chgData name="Pannala, Sanjeev" userId="ce08fcbd-bc5f-47e3-9891-36a375e83af7" providerId="ADAL" clId="{43D440EC-AA10-485B-B0BF-F137EDF999E0}" dt="2022-11-28T20:45:43.478" v="365" actId="478"/>
          <ac:graphicFrameMkLst>
            <pc:docMk/>
            <pc:sldMk cId="1742827733" sldId="306"/>
            <ac:graphicFrameMk id="13" creationId="{47ACE066-8A6F-18A0-9BB7-4DF5E6ED3A3D}"/>
          </ac:graphicFrameMkLst>
        </pc:graphicFrameChg>
      </pc:sldChg>
      <pc:sldChg chg="modSp mod">
        <pc:chgData name="Pannala, Sanjeev" userId="ce08fcbd-bc5f-47e3-9891-36a375e83af7" providerId="ADAL" clId="{43D440EC-AA10-485B-B0BF-F137EDF999E0}" dt="2022-11-28T20:58:49.584" v="375" actId="948"/>
        <pc:sldMkLst>
          <pc:docMk/>
          <pc:sldMk cId="2127274137" sldId="328"/>
        </pc:sldMkLst>
        <pc:spChg chg="mod">
          <ac:chgData name="Pannala, Sanjeev" userId="ce08fcbd-bc5f-47e3-9891-36a375e83af7" providerId="ADAL" clId="{43D440EC-AA10-485B-B0BF-F137EDF999E0}" dt="2022-11-28T20:58:49.584" v="375" actId="948"/>
          <ac:spMkLst>
            <pc:docMk/>
            <pc:sldMk cId="2127274137" sldId="328"/>
            <ac:spMk id="3" creationId="{04087BDE-0161-4610-9FFB-D8F890C78F2E}"/>
          </ac:spMkLst>
        </pc:spChg>
      </pc:sldChg>
      <pc:sldChg chg="modSp mod">
        <pc:chgData name="Pannala, Sanjeev" userId="ce08fcbd-bc5f-47e3-9891-36a375e83af7" providerId="ADAL" clId="{43D440EC-AA10-485B-B0BF-F137EDF999E0}" dt="2022-11-28T20:08:49.618" v="19" actId="14100"/>
        <pc:sldMkLst>
          <pc:docMk/>
          <pc:sldMk cId="1493317721" sldId="329"/>
        </pc:sldMkLst>
        <pc:spChg chg="mod">
          <ac:chgData name="Pannala, Sanjeev" userId="ce08fcbd-bc5f-47e3-9891-36a375e83af7" providerId="ADAL" clId="{43D440EC-AA10-485B-B0BF-F137EDF999E0}" dt="2022-11-28T20:08:49.618" v="19" actId="14100"/>
          <ac:spMkLst>
            <pc:docMk/>
            <pc:sldMk cId="1493317721" sldId="329"/>
            <ac:spMk id="3" creationId="{2BA9C0C1-D9F8-FA5B-63C9-133A1AD2690C}"/>
          </ac:spMkLst>
        </pc:spChg>
        <pc:spChg chg="mod">
          <ac:chgData name="Pannala, Sanjeev" userId="ce08fcbd-bc5f-47e3-9891-36a375e83af7" providerId="ADAL" clId="{43D440EC-AA10-485B-B0BF-F137EDF999E0}" dt="2022-11-28T20:08:44.044" v="18" actId="948"/>
          <ac:spMkLst>
            <pc:docMk/>
            <pc:sldMk cId="1493317721" sldId="329"/>
            <ac:spMk id="4" creationId="{4685F7C2-63B5-5713-FA86-9A54E18D3ADE}"/>
          </ac:spMkLst>
        </pc:spChg>
      </pc:sldChg>
      <pc:sldChg chg="modSp mod">
        <pc:chgData name="Pannala, Sanjeev" userId="ce08fcbd-bc5f-47e3-9891-36a375e83af7" providerId="ADAL" clId="{43D440EC-AA10-485B-B0BF-F137EDF999E0}" dt="2022-11-28T20:56:09.057" v="367" actId="948"/>
        <pc:sldMkLst>
          <pc:docMk/>
          <pc:sldMk cId="3874976058" sldId="331"/>
        </pc:sldMkLst>
        <pc:spChg chg="mod">
          <ac:chgData name="Pannala, Sanjeev" userId="ce08fcbd-bc5f-47e3-9891-36a375e83af7" providerId="ADAL" clId="{43D440EC-AA10-485B-B0BF-F137EDF999E0}" dt="2022-11-28T20:56:09.057" v="367" actId="948"/>
          <ac:spMkLst>
            <pc:docMk/>
            <pc:sldMk cId="3874976058" sldId="331"/>
            <ac:spMk id="4" creationId="{2DEBCC4A-09A3-46FA-94B8-812D5A6C188D}"/>
          </ac:spMkLst>
        </pc:spChg>
      </pc:sldChg>
      <pc:sldChg chg="modSp mod">
        <pc:chgData name="Pannala, Sanjeev" userId="ce08fcbd-bc5f-47e3-9891-36a375e83af7" providerId="ADAL" clId="{43D440EC-AA10-485B-B0BF-F137EDF999E0}" dt="2022-11-29T18:34:20.060" v="383" actId="20577"/>
        <pc:sldMkLst>
          <pc:docMk/>
          <pc:sldMk cId="1936682983" sldId="335"/>
        </pc:sldMkLst>
        <pc:spChg chg="mod">
          <ac:chgData name="Pannala, Sanjeev" userId="ce08fcbd-bc5f-47e3-9891-36a375e83af7" providerId="ADAL" clId="{43D440EC-AA10-485B-B0BF-F137EDF999E0}" dt="2022-11-29T18:34:20.060" v="383" actId="20577"/>
          <ac:spMkLst>
            <pc:docMk/>
            <pc:sldMk cId="1936682983" sldId="335"/>
            <ac:spMk id="13" creationId="{2D567676-945D-1845-B61A-79DBB60BDD03}"/>
          </ac:spMkLst>
        </pc:spChg>
      </pc:sldChg>
      <pc:sldChg chg="modSp mod">
        <pc:chgData name="Pannala, Sanjeev" userId="ce08fcbd-bc5f-47e3-9891-36a375e83af7" providerId="ADAL" clId="{43D440EC-AA10-485B-B0BF-F137EDF999E0}" dt="2022-11-29T18:35:47.882" v="405" actId="20577"/>
        <pc:sldMkLst>
          <pc:docMk/>
          <pc:sldMk cId="2257157040" sldId="340"/>
        </pc:sldMkLst>
        <pc:spChg chg="mod">
          <ac:chgData name="Pannala, Sanjeev" userId="ce08fcbd-bc5f-47e3-9891-36a375e83af7" providerId="ADAL" clId="{43D440EC-AA10-485B-B0BF-F137EDF999E0}" dt="2022-11-29T18:35:47.882" v="405" actId="20577"/>
          <ac:spMkLst>
            <pc:docMk/>
            <pc:sldMk cId="2257157040" sldId="340"/>
            <ac:spMk id="4" creationId="{4685F7C2-63B5-5713-FA86-9A54E18D3ADE}"/>
          </ac:spMkLst>
        </pc:spChg>
      </pc:sldChg>
      <pc:sldChg chg="modSp mod">
        <pc:chgData name="Pannala, Sanjeev" userId="ce08fcbd-bc5f-47e3-9891-36a375e83af7" providerId="ADAL" clId="{43D440EC-AA10-485B-B0BF-F137EDF999E0}" dt="2022-11-28T20:00:34.055" v="0" actId="207"/>
        <pc:sldMkLst>
          <pc:docMk/>
          <pc:sldMk cId="2708560452" sldId="341"/>
        </pc:sldMkLst>
        <pc:spChg chg="mod">
          <ac:chgData name="Pannala, Sanjeev" userId="ce08fcbd-bc5f-47e3-9891-36a375e83af7" providerId="ADAL" clId="{43D440EC-AA10-485B-B0BF-F137EDF999E0}" dt="2022-11-28T20:00:34.055" v="0" actId="207"/>
          <ac:spMkLst>
            <pc:docMk/>
            <pc:sldMk cId="2708560452" sldId="341"/>
            <ac:spMk id="3" creationId="{04087BDE-0161-4610-9FFB-D8F890C78F2E}"/>
          </ac:spMkLst>
        </pc:spChg>
      </pc:sldChg>
      <pc:sldChg chg="modSp mod">
        <pc:chgData name="Pannala, Sanjeev" userId="ce08fcbd-bc5f-47e3-9891-36a375e83af7" providerId="ADAL" clId="{43D440EC-AA10-485B-B0BF-F137EDF999E0}" dt="2022-11-28T20:06:34.042" v="7" actId="1076"/>
        <pc:sldMkLst>
          <pc:docMk/>
          <pc:sldMk cId="3217622835" sldId="344"/>
        </pc:sldMkLst>
        <pc:spChg chg="mod">
          <ac:chgData name="Pannala, Sanjeev" userId="ce08fcbd-bc5f-47e3-9891-36a375e83af7" providerId="ADAL" clId="{43D440EC-AA10-485B-B0BF-F137EDF999E0}" dt="2022-11-28T20:06:34.042" v="7" actId="1076"/>
          <ac:spMkLst>
            <pc:docMk/>
            <pc:sldMk cId="3217622835" sldId="344"/>
            <ac:spMk id="10" creationId="{D0BCED49-90CF-953E-D50C-F59436E07038}"/>
          </ac:spMkLst>
        </pc:spChg>
      </pc:sldChg>
      <pc:sldChg chg="modSp mod">
        <pc:chgData name="Pannala, Sanjeev" userId="ce08fcbd-bc5f-47e3-9891-36a375e83af7" providerId="ADAL" clId="{43D440EC-AA10-485B-B0BF-F137EDF999E0}" dt="2022-11-28T20:08:00.995" v="14" actId="1076"/>
        <pc:sldMkLst>
          <pc:docMk/>
          <pc:sldMk cId="1645623411" sldId="346"/>
        </pc:sldMkLst>
        <pc:graphicFrameChg chg="mod">
          <ac:chgData name="Pannala, Sanjeev" userId="ce08fcbd-bc5f-47e3-9891-36a375e83af7" providerId="ADAL" clId="{43D440EC-AA10-485B-B0BF-F137EDF999E0}" dt="2022-11-28T20:08:00.995" v="14" actId="1076"/>
          <ac:graphicFrameMkLst>
            <pc:docMk/>
            <pc:sldMk cId="1645623411" sldId="346"/>
            <ac:graphicFrameMk id="6" creationId="{C67F9426-EE7B-40AC-8D5C-4D959A580B30}"/>
          </ac:graphicFrameMkLst>
        </pc:graphicFrameChg>
      </pc:sldChg>
      <pc:sldChg chg="modSp mod">
        <pc:chgData name="Pannala, Sanjeev" userId="ce08fcbd-bc5f-47e3-9891-36a375e83af7" providerId="ADAL" clId="{43D440EC-AA10-485B-B0BF-F137EDF999E0}" dt="2022-11-28T20:08:56.150" v="20" actId="14100"/>
        <pc:sldMkLst>
          <pc:docMk/>
          <pc:sldMk cId="4285011541" sldId="348"/>
        </pc:sldMkLst>
        <pc:spChg chg="mod">
          <ac:chgData name="Pannala, Sanjeev" userId="ce08fcbd-bc5f-47e3-9891-36a375e83af7" providerId="ADAL" clId="{43D440EC-AA10-485B-B0BF-F137EDF999E0}" dt="2022-11-28T20:08:56.150" v="20" actId="14100"/>
          <ac:spMkLst>
            <pc:docMk/>
            <pc:sldMk cId="4285011541" sldId="348"/>
            <ac:spMk id="2" creationId="{37A60B65-4166-47BB-8D05-81F1308AB52C}"/>
          </ac:spMkLst>
        </pc:spChg>
        <pc:spChg chg="mod">
          <ac:chgData name="Pannala, Sanjeev" userId="ce08fcbd-bc5f-47e3-9891-36a375e83af7" providerId="ADAL" clId="{43D440EC-AA10-485B-B0BF-F137EDF999E0}" dt="2022-11-28T20:08:13.671" v="15" actId="20577"/>
          <ac:spMkLst>
            <pc:docMk/>
            <pc:sldMk cId="4285011541" sldId="348"/>
            <ac:spMk id="3" creationId="{76B61C99-FEBB-46B7-AA26-A0BDFBFE22D2}"/>
          </ac:spMkLst>
        </pc:spChg>
      </pc:sldChg>
      <pc:sldChg chg="modSp mod">
        <pc:chgData name="Pannala, Sanjeev" userId="ce08fcbd-bc5f-47e3-9891-36a375e83af7" providerId="ADAL" clId="{43D440EC-AA10-485B-B0BF-F137EDF999E0}" dt="2022-11-28T20:09:18.040" v="23" actId="14100"/>
        <pc:sldMkLst>
          <pc:docMk/>
          <pc:sldMk cId="1158128181" sldId="349"/>
        </pc:sldMkLst>
        <pc:spChg chg="mod">
          <ac:chgData name="Pannala, Sanjeev" userId="ce08fcbd-bc5f-47e3-9891-36a375e83af7" providerId="ADAL" clId="{43D440EC-AA10-485B-B0BF-F137EDF999E0}" dt="2022-11-28T20:06:21.151" v="6" actId="20577"/>
          <ac:spMkLst>
            <pc:docMk/>
            <pc:sldMk cId="1158128181" sldId="349"/>
            <ac:spMk id="2" creationId="{2F2A3CA9-B9CE-3E18-C88C-9288B866C323}"/>
          </ac:spMkLst>
        </pc:spChg>
        <pc:spChg chg="mod">
          <ac:chgData name="Pannala, Sanjeev" userId="ce08fcbd-bc5f-47e3-9891-36a375e83af7" providerId="ADAL" clId="{43D440EC-AA10-485B-B0BF-F137EDF999E0}" dt="2022-11-28T20:09:18.040" v="23" actId="14100"/>
          <ac:spMkLst>
            <pc:docMk/>
            <pc:sldMk cId="1158128181" sldId="349"/>
            <ac:spMk id="3" creationId="{66EC225A-570C-997F-04C0-86CBF3A7B332}"/>
          </ac:spMkLst>
        </pc:spChg>
      </pc:sldChg>
      <pc:sldChg chg="modSp mod">
        <pc:chgData name="Pannala, Sanjeev" userId="ce08fcbd-bc5f-47e3-9891-36a375e83af7" providerId="ADAL" clId="{43D440EC-AA10-485B-B0BF-F137EDF999E0}" dt="2022-11-28T20:59:29.690" v="377" actId="1076"/>
        <pc:sldMkLst>
          <pc:docMk/>
          <pc:sldMk cId="2389344532" sldId="355"/>
        </pc:sldMkLst>
        <pc:spChg chg="mod">
          <ac:chgData name="Pannala, Sanjeev" userId="ce08fcbd-bc5f-47e3-9891-36a375e83af7" providerId="ADAL" clId="{43D440EC-AA10-485B-B0BF-F137EDF999E0}" dt="2022-11-28T20:59:22.488" v="376" actId="403"/>
          <ac:spMkLst>
            <pc:docMk/>
            <pc:sldMk cId="2389344532" sldId="355"/>
            <ac:spMk id="3" creationId="{04087BDE-0161-4610-9FFB-D8F890C78F2E}"/>
          </ac:spMkLst>
        </pc:spChg>
        <pc:spChg chg="mod">
          <ac:chgData name="Pannala, Sanjeev" userId="ce08fcbd-bc5f-47e3-9891-36a375e83af7" providerId="ADAL" clId="{43D440EC-AA10-485B-B0BF-F137EDF999E0}" dt="2022-11-28T20:59:29.690" v="377" actId="1076"/>
          <ac:spMkLst>
            <pc:docMk/>
            <pc:sldMk cId="2389344532" sldId="355"/>
            <ac:spMk id="10" creationId="{D0BCED49-90CF-953E-D50C-F59436E07038}"/>
          </ac:spMkLst>
        </pc:spChg>
        <pc:graphicFrameChg chg="mod">
          <ac:chgData name="Pannala, Sanjeev" userId="ce08fcbd-bc5f-47e3-9891-36a375e83af7" providerId="ADAL" clId="{43D440EC-AA10-485B-B0BF-F137EDF999E0}" dt="2022-11-28T20:09:43.041" v="24" actId="1076"/>
          <ac:graphicFrameMkLst>
            <pc:docMk/>
            <pc:sldMk cId="2389344532" sldId="355"/>
            <ac:graphicFrameMk id="2" creationId="{398031AA-B626-33C0-13FF-04B1CDE6A9A0}"/>
          </ac:graphicFrameMkLst>
        </pc:graphicFrameChg>
      </pc:sldChg>
      <pc:sldChg chg="modSp mod">
        <pc:chgData name="Pannala, Sanjeev" userId="ce08fcbd-bc5f-47e3-9891-36a375e83af7" providerId="ADAL" clId="{43D440EC-AA10-485B-B0BF-F137EDF999E0}" dt="2022-11-29T18:38:46.645" v="411" actId="20577"/>
        <pc:sldMkLst>
          <pc:docMk/>
          <pc:sldMk cId="242478737" sldId="356"/>
        </pc:sldMkLst>
        <pc:spChg chg="mod">
          <ac:chgData name="Pannala, Sanjeev" userId="ce08fcbd-bc5f-47e3-9891-36a375e83af7" providerId="ADAL" clId="{43D440EC-AA10-485B-B0BF-F137EDF999E0}" dt="2022-11-29T18:37:07.462" v="409" actId="20577"/>
          <ac:spMkLst>
            <pc:docMk/>
            <pc:sldMk cId="242478737" sldId="356"/>
            <ac:spMk id="3" creationId="{04087BDE-0161-4610-9FFB-D8F890C78F2E}"/>
          </ac:spMkLst>
        </pc:spChg>
        <pc:spChg chg="mod">
          <ac:chgData name="Pannala, Sanjeev" userId="ce08fcbd-bc5f-47e3-9891-36a375e83af7" providerId="ADAL" clId="{43D440EC-AA10-485B-B0BF-F137EDF999E0}" dt="2022-11-29T18:38:46.645" v="411" actId="20577"/>
          <ac:spMkLst>
            <pc:docMk/>
            <pc:sldMk cId="242478737" sldId="356"/>
            <ac:spMk id="13" creationId="{732EB612-5D8D-CCF3-8ABA-3B1B7EE4EAF3}"/>
          </ac:spMkLst>
        </pc:spChg>
      </pc:sldChg>
      <pc:sldMasterChg chg="modSldLayout">
        <pc:chgData name="Pannala, Sanjeev" userId="ce08fcbd-bc5f-47e3-9891-36a375e83af7" providerId="ADAL" clId="{43D440EC-AA10-485B-B0BF-F137EDF999E0}" dt="2022-11-28T20:58:25.615" v="374" actId="1076"/>
        <pc:sldMasterMkLst>
          <pc:docMk/>
          <pc:sldMasterMk cId="647107024" sldId="2147483723"/>
        </pc:sldMasterMkLst>
        <pc:sldLayoutChg chg="addSp delSp modSp mod">
          <pc:chgData name="Pannala, Sanjeev" userId="ce08fcbd-bc5f-47e3-9891-36a375e83af7" providerId="ADAL" clId="{43D440EC-AA10-485B-B0BF-F137EDF999E0}" dt="2022-11-28T20:58:25.615" v="374" actId="1076"/>
          <pc:sldLayoutMkLst>
            <pc:docMk/>
            <pc:sldMasterMk cId="647107024" sldId="2147483723"/>
            <pc:sldLayoutMk cId="1501305706" sldId="2147483724"/>
          </pc:sldLayoutMkLst>
          <pc:spChg chg="mod">
            <ac:chgData name="Pannala, Sanjeev" userId="ce08fcbd-bc5f-47e3-9891-36a375e83af7" providerId="ADAL" clId="{43D440EC-AA10-485B-B0BF-F137EDF999E0}" dt="2022-11-28T20:58:19.024" v="373" actId="14100"/>
            <ac:spMkLst>
              <pc:docMk/>
              <pc:sldMasterMk cId="647107024" sldId="2147483723"/>
              <pc:sldLayoutMk cId="1501305706" sldId="2147483724"/>
              <ac:spMk id="7" creationId="{0436B83B-A5E4-524E-96A9-DFC12D58F12A}"/>
            </ac:spMkLst>
          </pc:spChg>
          <pc:picChg chg="del">
            <ac:chgData name="Pannala, Sanjeev" userId="ce08fcbd-bc5f-47e3-9891-36a375e83af7" providerId="ADAL" clId="{43D440EC-AA10-485B-B0BF-F137EDF999E0}" dt="2022-11-28T20:56:58.472" v="371" actId="478"/>
            <ac:picMkLst>
              <pc:docMk/>
              <pc:sldMasterMk cId="647107024" sldId="2147483723"/>
              <pc:sldLayoutMk cId="1501305706" sldId="2147483724"/>
              <ac:picMk id="8" creationId="{32A4094C-BC42-754A-BCA4-3E2602455CF1}"/>
            </ac:picMkLst>
          </pc:picChg>
          <pc:picChg chg="add mod">
            <ac:chgData name="Pannala, Sanjeev" userId="ce08fcbd-bc5f-47e3-9891-36a375e83af7" providerId="ADAL" clId="{43D440EC-AA10-485B-B0BF-F137EDF999E0}" dt="2022-11-28T20:58:25.615" v="374" actId="1076"/>
            <ac:picMkLst>
              <pc:docMk/>
              <pc:sldMasterMk cId="647107024" sldId="2147483723"/>
              <pc:sldLayoutMk cId="1501305706" sldId="2147483724"/>
              <ac:picMk id="1026" creationId="{50840255-86C0-7A53-82D2-BEF2B6946F0B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../embeddings/oleObject5.bin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../embeddings/oleObject6.bin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emailwsu-my.sharepoint.com/personal/sanjeev_pannala_wsu_edu/Documents/WSU/AGI_Noel_Schulz/AGI-WindBESS/WindGeneration2019-mod_V3_June2022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emailwsu-my.sharepoint.com/personal/sanjeev_pannala_wsu_edu/Documents/WSU/AGI_Noel_Schulz/AGI-WindBESS/WindGeneration2019-mod_V3_June2022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emailwsu-my.sharepoint.com/personal/sanjeev_pannala_wsu_edu/Documents/WSU/AGI_Noel_Schulz/AGI-WindBESS/WindGeneration2019-mod_V3_June2022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../embeddings/oleObject7.bin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../embeddings/oleObject8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emailwsu-my.sharepoint.com/personal/sanjeev_pannala_wsu_edu/Documents/WSU/AGI_Noel_Schulz/Survey_Reports_Strategic_Planning_Vendors_utilities_BPA/US_EIA/WA-State_Level_data/Consolidated_Data_WA/EnergyHistory%20-%20Copy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3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4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emailwsu-my.sharepoint.com/personal/sanjeev_pannala_wsu_edu/Documents/WSU/AGI_Noel_Schulz/Reports-Release/materials/2019_EnergyHistory_Summari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emailwsu-my.sharepoint.com/personal/sanjeev_pannala_wsu_edu/Documents/WSU/AGI_Noel_Schulz/AGI-WindBESS/WindGeneration2019-mod_V3_June202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emailwsu-my.sharepoint.com/personal/sanjeev_pannala_wsu_edu/Documents/WSU/AGI_Noel_Schulz/AGI-WindBESS/WindGeneration2019-mod_V3_June62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Monthly load variations (MWh)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2011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'Load Data'!$B$1:$M$1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'Load Data'!$B$3:$M$3</c:f>
              <c:numCache>
                <c:formatCode>#,##0</c:formatCode>
                <c:ptCount val="12"/>
                <c:pt idx="0">
                  <c:v>9014000</c:v>
                </c:pt>
                <c:pt idx="1">
                  <c:v>8487000</c:v>
                </c:pt>
                <c:pt idx="2">
                  <c:v>8713000</c:v>
                </c:pt>
                <c:pt idx="3">
                  <c:v>7849000</c:v>
                </c:pt>
                <c:pt idx="4">
                  <c:v>7343000</c:v>
                </c:pt>
                <c:pt idx="5">
                  <c:v>7335000</c:v>
                </c:pt>
                <c:pt idx="6">
                  <c:v>7146000</c:v>
                </c:pt>
                <c:pt idx="7">
                  <c:v>7366000</c:v>
                </c:pt>
                <c:pt idx="8">
                  <c:v>6957000</c:v>
                </c:pt>
                <c:pt idx="9">
                  <c:v>7021000</c:v>
                </c:pt>
                <c:pt idx="10">
                  <c:v>7643000</c:v>
                </c:pt>
                <c:pt idx="11">
                  <c:v>8852000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D1-4483-823B-E049663A81D1}"/>
            </c:ext>
          </c:extLst>
        </c:ser>
        <c:ser>
          <c:idx val="1"/>
          <c:order val="1"/>
          <c:tx>
            <c:v>2012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'Load Data'!$B$1:$M$1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'Load Data'!$B$4:$M$4</c:f>
              <c:numCache>
                <c:formatCode>#,##0</c:formatCode>
                <c:ptCount val="12"/>
                <c:pt idx="0">
                  <c:v>8988000</c:v>
                </c:pt>
                <c:pt idx="1">
                  <c:v>8637000</c:v>
                </c:pt>
                <c:pt idx="2">
                  <c:v>8373000</c:v>
                </c:pt>
                <c:pt idx="3">
                  <c:v>7565000</c:v>
                </c:pt>
                <c:pt idx="4">
                  <c:v>7177000</c:v>
                </c:pt>
                <c:pt idx="5">
                  <c:v>7028000</c:v>
                </c:pt>
                <c:pt idx="6">
                  <c:v>7343000</c:v>
                </c:pt>
                <c:pt idx="7">
                  <c:v>7436000</c:v>
                </c:pt>
                <c:pt idx="8">
                  <c:v>6843000</c:v>
                </c:pt>
                <c:pt idx="9">
                  <c:v>7044000</c:v>
                </c:pt>
                <c:pt idx="10">
                  <c:v>7386000</c:v>
                </c:pt>
                <c:pt idx="11">
                  <c:v>8515000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D1-4483-823B-E049663A81D1}"/>
            </c:ext>
          </c:extLst>
        </c:ser>
        <c:ser>
          <c:idx val="2"/>
          <c:order val="2"/>
          <c:tx>
            <c:v>2013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'Load Data'!$B$1:$M$1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'Load Data'!$B$5:$M$5</c:f>
              <c:numCache>
                <c:formatCode>#,##0</c:formatCode>
                <c:ptCount val="12"/>
                <c:pt idx="0">
                  <c:v>9257000</c:v>
                </c:pt>
                <c:pt idx="1">
                  <c:v>8523000</c:v>
                </c:pt>
                <c:pt idx="2">
                  <c:v>8160000</c:v>
                </c:pt>
                <c:pt idx="3">
                  <c:v>7690000</c:v>
                </c:pt>
                <c:pt idx="4">
                  <c:v>7202000</c:v>
                </c:pt>
                <c:pt idx="5">
                  <c:v>6675000</c:v>
                </c:pt>
                <c:pt idx="6">
                  <c:v>7413000</c:v>
                </c:pt>
                <c:pt idx="7">
                  <c:v>7312000</c:v>
                </c:pt>
                <c:pt idx="8">
                  <c:v>7001000</c:v>
                </c:pt>
                <c:pt idx="9">
                  <c:v>7208000</c:v>
                </c:pt>
                <c:pt idx="10">
                  <c:v>7491000</c:v>
                </c:pt>
                <c:pt idx="11">
                  <c:v>8950000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D1-4483-823B-E049663A81D1}"/>
            </c:ext>
          </c:extLst>
        </c:ser>
        <c:ser>
          <c:idx val="3"/>
          <c:order val="3"/>
          <c:tx>
            <c:v>2014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'Load Data'!$B$1:$M$1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'Load Data'!$B$6:$M$6</c:f>
              <c:numCache>
                <c:formatCode>#,##0</c:formatCode>
                <c:ptCount val="12"/>
                <c:pt idx="0">
                  <c:v>9215000</c:v>
                </c:pt>
                <c:pt idx="1">
                  <c:v>8637000</c:v>
                </c:pt>
                <c:pt idx="2">
                  <c:v>8423000</c:v>
                </c:pt>
                <c:pt idx="3">
                  <c:v>7513000</c:v>
                </c:pt>
                <c:pt idx="4">
                  <c:v>7067000</c:v>
                </c:pt>
                <c:pt idx="5">
                  <c:v>6970000</c:v>
                </c:pt>
                <c:pt idx="6">
                  <c:v>7283000</c:v>
                </c:pt>
                <c:pt idx="7">
                  <c:v>7316000</c:v>
                </c:pt>
                <c:pt idx="8">
                  <c:v>6965000</c:v>
                </c:pt>
                <c:pt idx="9">
                  <c:v>7109000</c:v>
                </c:pt>
                <c:pt idx="10">
                  <c:v>7080000</c:v>
                </c:pt>
                <c:pt idx="11">
                  <c:v>8563000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BD1-4483-823B-E049663A81D1}"/>
            </c:ext>
          </c:extLst>
        </c:ser>
        <c:ser>
          <c:idx val="4"/>
          <c:order val="4"/>
          <c:tx>
            <c:v>2015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'Load Data'!$B$1:$M$1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'Load Data'!$B$7:$M$7</c:f>
              <c:numCache>
                <c:formatCode>#,##0</c:formatCode>
                <c:ptCount val="12"/>
                <c:pt idx="0">
                  <c:v>8776000</c:v>
                </c:pt>
                <c:pt idx="1">
                  <c:v>7683000</c:v>
                </c:pt>
                <c:pt idx="2">
                  <c:v>7919000</c:v>
                </c:pt>
                <c:pt idx="3">
                  <c:v>7468000</c:v>
                </c:pt>
                <c:pt idx="4">
                  <c:v>6677000</c:v>
                </c:pt>
                <c:pt idx="5">
                  <c:v>7042000</c:v>
                </c:pt>
                <c:pt idx="6">
                  <c:v>7447000</c:v>
                </c:pt>
                <c:pt idx="7">
                  <c:v>7265000</c:v>
                </c:pt>
                <c:pt idx="8">
                  <c:v>6910000</c:v>
                </c:pt>
                <c:pt idx="9">
                  <c:v>6899000</c:v>
                </c:pt>
                <c:pt idx="10">
                  <c:v>7376000</c:v>
                </c:pt>
                <c:pt idx="11">
                  <c:v>8655000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D1-4483-823B-E049663A81D1}"/>
            </c:ext>
          </c:extLst>
        </c:ser>
        <c:ser>
          <c:idx val="5"/>
          <c:order val="5"/>
          <c:tx>
            <c:v>2016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'Load Data'!$B$1:$M$1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'Load Data'!$B$8:$M$8</c:f>
              <c:numCache>
                <c:formatCode>#,##0</c:formatCode>
                <c:ptCount val="12"/>
                <c:pt idx="0">
                  <c:v>8708000</c:v>
                </c:pt>
                <c:pt idx="1">
                  <c:v>7833000</c:v>
                </c:pt>
                <c:pt idx="2">
                  <c:v>7727000</c:v>
                </c:pt>
                <c:pt idx="3">
                  <c:v>6780000</c:v>
                </c:pt>
                <c:pt idx="4">
                  <c:v>6658000</c:v>
                </c:pt>
                <c:pt idx="5">
                  <c:v>6814000</c:v>
                </c:pt>
                <c:pt idx="6">
                  <c:v>7091000</c:v>
                </c:pt>
                <c:pt idx="7">
                  <c:v>7357000</c:v>
                </c:pt>
                <c:pt idx="8">
                  <c:v>6693000</c:v>
                </c:pt>
                <c:pt idx="9">
                  <c:v>6987000</c:v>
                </c:pt>
                <c:pt idx="10">
                  <c:v>7154000</c:v>
                </c:pt>
                <c:pt idx="11">
                  <c:v>9083000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BD1-4483-823B-E049663A81D1}"/>
            </c:ext>
          </c:extLst>
        </c:ser>
        <c:ser>
          <c:idx val="6"/>
          <c:order val="6"/>
          <c:tx>
            <c:v>2017</c:v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'Load Data'!$B$1:$M$1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'Load Data'!$B$9:$M$9</c:f>
              <c:numCache>
                <c:formatCode>#,##0</c:formatCode>
                <c:ptCount val="12"/>
                <c:pt idx="0">
                  <c:v>9528000</c:v>
                </c:pt>
                <c:pt idx="1">
                  <c:v>8205000</c:v>
                </c:pt>
                <c:pt idx="2">
                  <c:v>8265000</c:v>
                </c:pt>
                <c:pt idx="3">
                  <c:v>7147000</c:v>
                </c:pt>
                <c:pt idx="4">
                  <c:v>6928000</c:v>
                </c:pt>
                <c:pt idx="5">
                  <c:v>6874000</c:v>
                </c:pt>
                <c:pt idx="6">
                  <c:v>7299000</c:v>
                </c:pt>
                <c:pt idx="7">
                  <c:v>7381000</c:v>
                </c:pt>
                <c:pt idx="8">
                  <c:v>6852000</c:v>
                </c:pt>
                <c:pt idx="9">
                  <c:v>7052000</c:v>
                </c:pt>
                <c:pt idx="10">
                  <c:v>7567000</c:v>
                </c:pt>
                <c:pt idx="11">
                  <c:v>8849000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BD1-4483-823B-E049663A81D1}"/>
            </c:ext>
          </c:extLst>
        </c:ser>
        <c:ser>
          <c:idx val="7"/>
          <c:order val="7"/>
          <c:tx>
            <c:v>2018</c:v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'Load Data'!$B$1:$M$1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'Load Data'!$B$10:$M$10</c:f>
              <c:numCache>
                <c:formatCode>#,##0</c:formatCode>
                <c:ptCount val="12"/>
                <c:pt idx="0">
                  <c:v>8721000</c:v>
                </c:pt>
                <c:pt idx="1">
                  <c:v>8000200</c:v>
                </c:pt>
                <c:pt idx="2">
                  <c:v>8130000</c:v>
                </c:pt>
                <c:pt idx="3">
                  <c:v>7154000</c:v>
                </c:pt>
                <c:pt idx="4">
                  <c:v>6956000</c:v>
                </c:pt>
                <c:pt idx="5">
                  <c:v>6823000</c:v>
                </c:pt>
                <c:pt idx="6">
                  <c:v>7405000</c:v>
                </c:pt>
                <c:pt idx="7">
                  <c:v>7299000</c:v>
                </c:pt>
                <c:pt idx="8">
                  <c:v>6580000</c:v>
                </c:pt>
                <c:pt idx="9">
                  <c:v>7051000</c:v>
                </c:pt>
                <c:pt idx="10">
                  <c:v>7456000</c:v>
                </c:pt>
                <c:pt idx="11">
                  <c:v>8427000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BD1-4483-823B-E049663A81D1}"/>
            </c:ext>
          </c:extLst>
        </c:ser>
        <c:ser>
          <c:idx val="8"/>
          <c:order val="8"/>
          <c:tx>
            <c:v>2019</c:v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'Load Data'!$B$1:$M$1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'Load Data'!$B$11:$M$11</c:f>
              <c:numCache>
                <c:formatCode>#,##0</c:formatCode>
                <c:ptCount val="12"/>
                <c:pt idx="0">
                  <c:v>9016000</c:v>
                </c:pt>
                <c:pt idx="1">
                  <c:v>8345000</c:v>
                </c:pt>
                <c:pt idx="2">
                  <c:v>8532000</c:v>
                </c:pt>
                <c:pt idx="3">
                  <c:v>7214000</c:v>
                </c:pt>
                <c:pt idx="4">
                  <c:v>6871000</c:v>
                </c:pt>
                <c:pt idx="5">
                  <c:v>6702000</c:v>
                </c:pt>
                <c:pt idx="6">
                  <c:v>7156000</c:v>
                </c:pt>
                <c:pt idx="7">
                  <c:v>7320000</c:v>
                </c:pt>
                <c:pt idx="8">
                  <c:v>6638000</c:v>
                </c:pt>
                <c:pt idx="9">
                  <c:v>7306000</c:v>
                </c:pt>
                <c:pt idx="10">
                  <c:v>7339000</c:v>
                </c:pt>
                <c:pt idx="11">
                  <c:v>8615000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BD1-4483-823B-E049663A81D1}"/>
            </c:ext>
          </c:extLst>
        </c:ser>
        <c:ser>
          <c:idx val="9"/>
          <c:order val="9"/>
          <c:tx>
            <c:v>2020</c:v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'Load Data'!$B$1:$M$1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'Load Data'!$B$12:$M$12</c:f>
              <c:numCache>
                <c:formatCode>#,##0</c:formatCode>
                <c:ptCount val="12"/>
                <c:pt idx="0">
                  <c:v>8772000</c:v>
                </c:pt>
                <c:pt idx="1">
                  <c:v>8043000</c:v>
                </c:pt>
                <c:pt idx="2">
                  <c:v>8057000</c:v>
                </c:pt>
                <c:pt idx="3">
                  <c:v>7020000</c:v>
                </c:pt>
                <c:pt idx="4">
                  <c:v>6312000</c:v>
                </c:pt>
                <c:pt idx="5">
                  <c:v>6452000</c:v>
                </c:pt>
                <c:pt idx="6">
                  <c:v>6877000</c:v>
                </c:pt>
                <c:pt idx="7">
                  <c:v>6902000</c:v>
                </c:pt>
                <c:pt idx="8">
                  <c:v>6295000</c:v>
                </c:pt>
                <c:pt idx="9">
                  <c:v>6628000</c:v>
                </c:pt>
                <c:pt idx="10">
                  <c:v>7057000</c:v>
                </c:pt>
                <c:pt idx="11">
                  <c:v>8289000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BD1-4483-823B-E049663A81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899709119"/>
        <c:axId val="899709535"/>
      </c:barChart>
      <c:catAx>
        <c:axId val="899709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9709535"/>
        <c:crosses val="autoZero"/>
        <c:auto val="1"/>
        <c:lblAlgn val="ctr"/>
        <c:lblOffset val="100"/>
        <c:noMultiLvlLbl val="0"/>
      </c:catAx>
      <c:valAx>
        <c:axId val="8997095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9709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Generation Scenario in MW-Hourly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'Jan2019-PSE-variation_MODBESS'!$F$1</c:f>
              <c:strCache>
                <c:ptCount val="1"/>
                <c:pt idx="0">
                  <c:v>Wind Generation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'Jan2019-PSE-variation_MODBESS'!$F$2:$F$746</c:f>
              <c:numCache>
                <c:formatCode>General</c:formatCode>
                <c:ptCount val="745"/>
                <c:pt idx="0">
                  <c:v>500.25</c:v>
                </c:pt>
                <c:pt idx="1">
                  <c:v>1244.8081395348838</c:v>
                </c:pt>
                <c:pt idx="2">
                  <c:v>860.89534883720933</c:v>
                </c:pt>
                <c:pt idx="3">
                  <c:v>639.85465116279067</c:v>
                </c:pt>
                <c:pt idx="4">
                  <c:v>1663.622093023256</c:v>
                </c:pt>
                <c:pt idx="5">
                  <c:v>1791.5930232558139</c:v>
                </c:pt>
                <c:pt idx="6">
                  <c:v>1256.4418604651162</c:v>
                </c:pt>
                <c:pt idx="7">
                  <c:v>197.77325581395348</c:v>
                </c:pt>
                <c:pt idx="8">
                  <c:v>476.98255813953489</c:v>
                </c:pt>
                <c:pt idx="9">
                  <c:v>1547.2848837209303</c:v>
                </c:pt>
                <c:pt idx="10">
                  <c:v>360.64534883720927</c:v>
                </c:pt>
                <c:pt idx="11">
                  <c:v>11.633720930232558</c:v>
                </c:pt>
                <c:pt idx="12">
                  <c:v>11.633720930232558</c:v>
                </c:pt>
                <c:pt idx="13">
                  <c:v>23.267441860465116</c:v>
                </c:pt>
                <c:pt idx="14">
                  <c:v>46.534883720930232</c:v>
                </c:pt>
                <c:pt idx="15">
                  <c:v>81.436046511627907</c:v>
                </c:pt>
                <c:pt idx="16">
                  <c:v>127.97093023255815</c:v>
                </c:pt>
                <c:pt idx="17">
                  <c:v>34.901162790697676</c:v>
                </c:pt>
                <c:pt idx="18">
                  <c:v>11.633720930232558</c:v>
                </c:pt>
                <c:pt idx="19">
                  <c:v>11.633720930232558</c:v>
                </c:pt>
                <c:pt idx="20">
                  <c:v>11.633720930232558</c:v>
                </c:pt>
                <c:pt idx="21">
                  <c:v>11.633720930232558</c:v>
                </c:pt>
                <c:pt idx="22">
                  <c:v>23.267441860465116</c:v>
                </c:pt>
                <c:pt idx="23">
                  <c:v>46.534883720930232</c:v>
                </c:pt>
                <c:pt idx="24">
                  <c:v>127.97093023255815</c:v>
                </c:pt>
                <c:pt idx="25">
                  <c:v>11.633720930232558</c:v>
                </c:pt>
                <c:pt idx="26">
                  <c:v>11.633720930232558</c:v>
                </c:pt>
                <c:pt idx="27">
                  <c:v>46.534883720930232</c:v>
                </c:pt>
                <c:pt idx="28">
                  <c:v>11.633720930232558</c:v>
                </c:pt>
                <c:pt idx="29">
                  <c:v>11.633720930232558</c:v>
                </c:pt>
                <c:pt idx="30">
                  <c:v>11.633720930232558</c:v>
                </c:pt>
                <c:pt idx="31">
                  <c:v>11.633720930232558</c:v>
                </c:pt>
                <c:pt idx="32">
                  <c:v>93.069767441860463</c:v>
                </c:pt>
                <c:pt idx="33">
                  <c:v>116.33720930232558</c:v>
                </c:pt>
                <c:pt idx="34">
                  <c:v>81.436046511627907</c:v>
                </c:pt>
                <c:pt idx="35">
                  <c:v>23.267441860465116</c:v>
                </c:pt>
                <c:pt idx="36">
                  <c:v>46.534883720930232</c:v>
                </c:pt>
                <c:pt idx="37">
                  <c:v>244.30813953488371</c:v>
                </c:pt>
                <c:pt idx="38">
                  <c:v>81.436046511627907</c:v>
                </c:pt>
                <c:pt idx="39">
                  <c:v>58.168604651162788</c:v>
                </c:pt>
                <c:pt idx="40">
                  <c:v>46.534883720930232</c:v>
                </c:pt>
                <c:pt idx="41">
                  <c:v>232.67441860465115</c:v>
                </c:pt>
                <c:pt idx="42">
                  <c:v>488.61627906976742</c:v>
                </c:pt>
                <c:pt idx="43">
                  <c:v>744.55813953488371</c:v>
                </c:pt>
                <c:pt idx="44">
                  <c:v>721.29069767441854</c:v>
                </c:pt>
                <c:pt idx="45">
                  <c:v>744.55813953488371</c:v>
                </c:pt>
                <c:pt idx="46">
                  <c:v>756.19186046511629</c:v>
                </c:pt>
                <c:pt idx="47">
                  <c:v>791.09302325581393</c:v>
                </c:pt>
                <c:pt idx="48">
                  <c:v>511.88372093023258</c:v>
                </c:pt>
                <c:pt idx="49">
                  <c:v>488.61627906976742</c:v>
                </c:pt>
                <c:pt idx="50">
                  <c:v>709.65697674418607</c:v>
                </c:pt>
                <c:pt idx="51">
                  <c:v>1489.1162790697674</c:v>
                </c:pt>
                <c:pt idx="52">
                  <c:v>1500.75</c:v>
                </c:pt>
                <c:pt idx="53">
                  <c:v>1477.4825581395348</c:v>
                </c:pt>
                <c:pt idx="54">
                  <c:v>1314.6104651162789</c:v>
                </c:pt>
                <c:pt idx="55">
                  <c:v>1268.0755813953488</c:v>
                </c:pt>
                <c:pt idx="56">
                  <c:v>1116.8372093023256</c:v>
                </c:pt>
                <c:pt idx="57">
                  <c:v>1477.4825581395348</c:v>
                </c:pt>
                <c:pt idx="58">
                  <c:v>1442.5813953488371</c:v>
                </c:pt>
                <c:pt idx="59">
                  <c:v>1477.4825581395348</c:v>
                </c:pt>
                <c:pt idx="60">
                  <c:v>1710.1569767441861</c:v>
                </c:pt>
                <c:pt idx="61">
                  <c:v>1465.8488372093022</c:v>
                </c:pt>
                <c:pt idx="62">
                  <c:v>1186.6395348837211</c:v>
                </c:pt>
                <c:pt idx="63">
                  <c:v>872.52906976744191</c:v>
                </c:pt>
                <c:pt idx="64">
                  <c:v>1803.2267441860465</c:v>
                </c:pt>
                <c:pt idx="65">
                  <c:v>1698.5232558139535</c:v>
                </c:pt>
                <c:pt idx="66">
                  <c:v>2361.6453488372094</c:v>
                </c:pt>
                <c:pt idx="67">
                  <c:v>2699.0232558139533</c:v>
                </c:pt>
                <c:pt idx="68">
                  <c:v>2280.2093023255816</c:v>
                </c:pt>
                <c:pt idx="69">
                  <c:v>2617.5872093023258</c:v>
                </c:pt>
                <c:pt idx="70">
                  <c:v>2943.3313953488373</c:v>
                </c:pt>
                <c:pt idx="71">
                  <c:v>3001.5</c:v>
                </c:pt>
                <c:pt idx="72">
                  <c:v>3106.203488372093</c:v>
                </c:pt>
                <c:pt idx="73">
                  <c:v>3164.3720930232557</c:v>
                </c:pt>
                <c:pt idx="74">
                  <c:v>3385.4127906976742</c:v>
                </c:pt>
                <c:pt idx="75">
                  <c:v>3525.0174418604652</c:v>
                </c:pt>
                <c:pt idx="76">
                  <c:v>2710.6569767441861</c:v>
                </c:pt>
                <c:pt idx="77">
                  <c:v>1896.296511627907</c:v>
                </c:pt>
                <c:pt idx="78">
                  <c:v>2268.5755813953488</c:v>
                </c:pt>
                <c:pt idx="79">
                  <c:v>1838.127906976744</c:v>
                </c:pt>
                <c:pt idx="80">
                  <c:v>2012.6337209302326</c:v>
                </c:pt>
                <c:pt idx="81">
                  <c:v>1617.0872093023256</c:v>
                </c:pt>
                <c:pt idx="82">
                  <c:v>1605.453488372093</c:v>
                </c:pt>
                <c:pt idx="83">
                  <c:v>1814.8604651162789</c:v>
                </c:pt>
                <c:pt idx="84">
                  <c:v>1826.4941860465115</c:v>
                </c:pt>
                <c:pt idx="85">
                  <c:v>1175.0058139534885</c:v>
                </c:pt>
                <c:pt idx="86">
                  <c:v>197.77325581395348</c:v>
                </c:pt>
                <c:pt idx="87">
                  <c:v>58.168604651162788</c:v>
                </c:pt>
                <c:pt idx="88">
                  <c:v>127.97093023255815</c:v>
                </c:pt>
                <c:pt idx="89">
                  <c:v>127.97093023255815</c:v>
                </c:pt>
                <c:pt idx="90">
                  <c:v>34.901162790697676</c:v>
                </c:pt>
                <c:pt idx="91">
                  <c:v>11.633720930232558</c:v>
                </c:pt>
                <c:pt idx="92">
                  <c:v>11.633720930232558</c:v>
                </c:pt>
                <c:pt idx="93">
                  <c:v>11.633720930232558</c:v>
                </c:pt>
                <c:pt idx="94">
                  <c:v>23.267441860465116</c:v>
                </c:pt>
                <c:pt idx="95">
                  <c:v>11.633720930232558</c:v>
                </c:pt>
                <c:pt idx="96">
                  <c:v>11.633720930232558</c:v>
                </c:pt>
                <c:pt idx="97">
                  <c:v>34.901162790697676</c:v>
                </c:pt>
                <c:pt idx="98">
                  <c:v>104.70348837209303</c:v>
                </c:pt>
                <c:pt idx="99">
                  <c:v>116.33720930232558</c:v>
                </c:pt>
                <c:pt idx="100">
                  <c:v>349.01162790697674</c:v>
                </c:pt>
                <c:pt idx="101">
                  <c:v>732.92441860465112</c:v>
                </c:pt>
                <c:pt idx="102">
                  <c:v>1640.3546511627908</c:v>
                </c:pt>
                <c:pt idx="103">
                  <c:v>1919.5639534883721</c:v>
                </c:pt>
                <c:pt idx="104">
                  <c:v>2222.0406976744184</c:v>
                </c:pt>
                <c:pt idx="105">
                  <c:v>2443.0813953488373</c:v>
                </c:pt>
                <c:pt idx="106">
                  <c:v>2047.5348837209303</c:v>
                </c:pt>
                <c:pt idx="107">
                  <c:v>1547.2848837209303</c:v>
                </c:pt>
                <c:pt idx="108">
                  <c:v>1151.7383720930234</c:v>
                </c:pt>
                <c:pt idx="109">
                  <c:v>732.92441860465112</c:v>
                </c:pt>
                <c:pt idx="110">
                  <c:v>1012.1337209302326</c:v>
                </c:pt>
                <c:pt idx="111">
                  <c:v>791.09302325581393</c:v>
                </c:pt>
                <c:pt idx="112">
                  <c:v>604.95348837209303</c:v>
                </c:pt>
                <c:pt idx="113">
                  <c:v>302.47674418604652</c:v>
                </c:pt>
                <c:pt idx="114">
                  <c:v>302.47674418604652</c:v>
                </c:pt>
                <c:pt idx="115">
                  <c:v>337.37790697674416</c:v>
                </c:pt>
                <c:pt idx="116">
                  <c:v>302.47674418604652</c:v>
                </c:pt>
                <c:pt idx="117">
                  <c:v>709.65697674418607</c:v>
                </c:pt>
                <c:pt idx="118">
                  <c:v>395.54651162790697</c:v>
                </c:pt>
                <c:pt idx="119">
                  <c:v>558.41860465116281</c:v>
                </c:pt>
                <c:pt idx="120">
                  <c:v>69.802325581395351</c:v>
                </c:pt>
                <c:pt idx="121">
                  <c:v>46.534883720930232</c:v>
                </c:pt>
                <c:pt idx="122">
                  <c:v>1058.6686046511629</c:v>
                </c:pt>
                <c:pt idx="123">
                  <c:v>1640.3546511627908</c:v>
                </c:pt>
                <c:pt idx="124">
                  <c:v>3408.6802325581393</c:v>
                </c:pt>
                <c:pt idx="125">
                  <c:v>3117.8372093023258</c:v>
                </c:pt>
                <c:pt idx="126">
                  <c:v>1535.6511627906978</c:v>
                </c:pt>
                <c:pt idx="127">
                  <c:v>1756.6918604651162</c:v>
                </c:pt>
                <c:pt idx="128">
                  <c:v>1791.5930232558139</c:v>
                </c:pt>
                <c:pt idx="129">
                  <c:v>2361.6453488372094</c:v>
                </c:pt>
                <c:pt idx="130">
                  <c:v>2733.9244186046512</c:v>
                </c:pt>
                <c:pt idx="131">
                  <c:v>2210.4069767441861</c:v>
                </c:pt>
                <c:pt idx="132">
                  <c:v>884.16279069767438</c:v>
                </c:pt>
                <c:pt idx="133">
                  <c:v>511.88372093023258</c:v>
                </c:pt>
                <c:pt idx="134">
                  <c:v>1081.9360465116279</c:v>
                </c:pt>
                <c:pt idx="135">
                  <c:v>570.05232558139539</c:v>
                </c:pt>
                <c:pt idx="136">
                  <c:v>570.05232558139539</c:v>
                </c:pt>
                <c:pt idx="137">
                  <c:v>221.0406976744186</c:v>
                </c:pt>
                <c:pt idx="138">
                  <c:v>523.51744186046517</c:v>
                </c:pt>
                <c:pt idx="139">
                  <c:v>465.3488372093023</c:v>
                </c:pt>
                <c:pt idx="140">
                  <c:v>290.84302325581399</c:v>
                </c:pt>
                <c:pt idx="141">
                  <c:v>442.08139534883719</c:v>
                </c:pt>
                <c:pt idx="142">
                  <c:v>349.01162790697674</c:v>
                </c:pt>
                <c:pt idx="143">
                  <c:v>1163.372093023256</c:v>
                </c:pt>
                <c:pt idx="144">
                  <c:v>1768.3255813953488</c:v>
                </c:pt>
                <c:pt idx="145">
                  <c:v>3373.7790697674423</c:v>
                </c:pt>
                <c:pt idx="146">
                  <c:v>3711.1569767441861</c:v>
                </c:pt>
                <c:pt idx="147">
                  <c:v>3827.4941860465119</c:v>
                </c:pt>
                <c:pt idx="148">
                  <c:v>3815.8604651162791</c:v>
                </c:pt>
                <c:pt idx="149">
                  <c:v>3711.1569767441861</c:v>
                </c:pt>
                <c:pt idx="150">
                  <c:v>3746.0581395348836</c:v>
                </c:pt>
                <c:pt idx="151">
                  <c:v>3792.5930232558139</c:v>
                </c:pt>
                <c:pt idx="152">
                  <c:v>3827.4941860465119</c:v>
                </c:pt>
                <c:pt idx="153">
                  <c:v>3769.3255813953488</c:v>
                </c:pt>
                <c:pt idx="154">
                  <c:v>2920.0639534883721</c:v>
                </c:pt>
                <c:pt idx="155">
                  <c:v>2198.7732558139533</c:v>
                </c:pt>
                <c:pt idx="156">
                  <c:v>1500.75</c:v>
                </c:pt>
                <c:pt idx="157">
                  <c:v>930.69767441860461</c:v>
                </c:pt>
                <c:pt idx="158">
                  <c:v>930.69767441860461</c:v>
                </c:pt>
                <c:pt idx="159">
                  <c:v>1058.6686046511629</c:v>
                </c:pt>
                <c:pt idx="160">
                  <c:v>1012.1337209302326</c:v>
                </c:pt>
                <c:pt idx="161">
                  <c:v>639.85465116279067</c:v>
                </c:pt>
                <c:pt idx="162">
                  <c:v>930.69767441860461</c:v>
                </c:pt>
                <c:pt idx="163">
                  <c:v>767.82558139534888</c:v>
                </c:pt>
                <c:pt idx="164">
                  <c:v>767.82558139534888</c:v>
                </c:pt>
                <c:pt idx="165">
                  <c:v>255.94186046511629</c:v>
                </c:pt>
                <c:pt idx="166">
                  <c:v>11.633720930232558</c:v>
                </c:pt>
                <c:pt idx="167">
                  <c:v>58.168604651162788</c:v>
                </c:pt>
                <c:pt idx="168">
                  <c:v>267.57558139534882</c:v>
                </c:pt>
                <c:pt idx="169">
                  <c:v>895.79651162790697</c:v>
                </c:pt>
                <c:pt idx="170">
                  <c:v>1012.1337209302326</c:v>
                </c:pt>
                <c:pt idx="171">
                  <c:v>1675.2558139534885</c:v>
                </c:pt>
                <c:pt idx="172">
                  <c:v>1814.8604651162789</c:v>
                </c:pt>
                <c:pt idx="173">
                  <c:v>2047.5348837209303</c:v>
                </c:pt>
                <c:pt idx="174">
                  <c:v>2757.1918604651164</c:v>
                </c:pt>
                <c:pt idx="175">
                  <c:v>3245.8081395348836</c:v>
                </c:pt>
                <c:pt idx="176">
                  <c:v>2954.9651162790697</c:v>
                </c:pt>
                <c:pt idx="177">
                  <c:v>2664.1220930232557</c:v>
                </c:pt>
                <c:pt idx="178">
                  <c:v>3048.0348837209303</c:v>
                </c:pt>
                <c:pt idx="179">
                  <c:v>2757.1918604651164</c:v>
                </c:pt>
                <c:pt idx="180">
                  <c:v>2687.3895348837209</c:v>
                </c:pt>
                <c:pt idx="181">
                  <c:v>2466.3488372093025</c:v>
                </c:pt>
                <c:pt idx="182">
                  <c:v>2826.9941860465119</c:v>
                </c:pt>
                <c:pt idx="183">
                  <c:v>2792.0930232558139</c:v>
                </c:pt>
                <c:pt idx="184">
                  <c:v>2605.953488372093</c:v>
                </c:pt>
                <c:pt idx="185">
                  <c:v>2477.9825581395348</c:v>
                </c:pt>
                <c:pt idx="186">
                  <c:v>2384.9127906976742</c:v>
                </c:pt>
                <c:pt idx="187">
                  <c:v>2140.6046511627906</c:v>
                </c:pt>
                <c:pt idx="188">
                  <c:v>1768.3255813953488</c:v>
                </c:pt>
                <c:pt idx="189">
                  <c:v>1582.1860465116279</c:v>
                </c:pt>
                <c:pt idx="190">
                  <c:v>1768.3255813953488</c:v>
                </c:pt>
                <c:pt idx="191">
                  <c:v>1779.9593023255813</c:v>
                </c:pt>
                <c:pt idx="192">
                  <c:v>1954.4651162790697</c:v>
                </c:pt>
                <c:pt idx="193">
                  <c:v>1570.5523255813953</c:v>
                </c:pt>
                <c:pt idx="194">
                  <c:v>1186.6395348837211</c:v>
                </c:pt>
                <c:pt idx="195">
                  <c:v>1116.8372093023256</c:v>
                </c:pt>
                <c:pt idx="196">
                  <c:v>895.79651162790697</c:v>
                </c:pt>
                <c:pt idx="197">
                  <c:v>604.95348837209303</c:v>
                </c:pt>
                <c:pt idx="198">
                  <c:v>325.74418604651163</c:v>
                </c:pt>
                <c:pt idx="199">
                  <c:v>244.30813953488371</c:v>
                </c:pt>
                <c:pt idx="200">
                  <c:v>127.97093023255815</c:v>
                </c:pt>
                <c:pt idx="201">
                  <c:v>104.70348837209303</c:v>
                </c:pt>
                <c:pt idx="202">
                  <c:v>23.267441860465116</c:v>
                </c:pt>
                <c:pt idx="203">
                  <c:v>11.633720930232558</c:v>
                </c:pt>
                <c:pt idx="204">
                  <c:v>11.633720930232558</c:v>
                </c:pt>
                <c:pt idx="205">
                  <c:v>11.633720930232558</c:v>
                </c:pt>
                <c:pt idx="206">
                  <c:v>11.633720930232558</c:v>
                </c:pt>
                <c:pt idx="207">
                  <c:v>23.267441860465116</c:v>
                </c:pt>
                <c:pt idx="208">
                  <c:v>23.267441860465116</c:v>
                </c:pt>
                <c:pt idx="209">
                  <c:v>23.267441860465116</c:v>
                </c:pt>
                <c:pt idx="210">
                  <c:v>11.633720930232558</c:v>
                </c:pt>
                <c:pt idx="211">
                  <c:v>11.633720930232558</c:v>
                </c:pt>
                <c:pt idx="212">
                  <c:v>290.84302325581399</c:v>
                </c:pt>
                <c:pt idx="213">
                  <c:v>767.82558139534888</c:v>
                </c:pt>
                <c:pt idx="214">
                  <c:v>1151.7383720930234</c:v>
                </c:pt>
                <c:pt idx="215">
                  <c:v>1791.5930232558139</c:v>
                </c:pt>
                <c:pt idx="216">
                  <c:v>2280.2093023255816</c:v>
                </c:pt>
                <c:pt idx="217">
                  <c:v>2163.8720930232557</c:v>
                </c:pt>
                <c:pt idx="218">
                  <c:v>1814.8604651162789</c:v>
                </c:pt>
                <c:pt idx="219">
                  <c:v>1465.8488372093022</c:v>
                </c:pt>
                <c:pt idx="220">
                  <c:v>2024.2674418604652</c:v>
                </c:pt>
                <c:pt idx="221">
                  <c:v>2001</c:v>
                </c:pt>
                <c:pt idx="222">
                  <c:v>1396.046511627907</c:v>
                </c:pt>
                <c:pt idx="223">
                  <c:v>779.45930232558146</c:v>
                </c:pt>
                <c:pt idx="224">
                  <c:v>744.55813953488371</c:v>
                </c:pt>
                <c:pt idx="225">
                  <c:v>756.19186046511629</c:v>
                </c:pt>
                <c:pt idx="226">
                  <c:v>535.15116279069764</c:v>
                </c:pt>
                <c:pt idx="227">
                  <c:v>11.633720930232558</c:v>
                </c:pt>
                <c:pt idx="228">
                  <c:v>372.27906976744185</c:v>
                </c:pt>
                <c:pt idx="229">
                  <c:v>279.2093023255814</c:v>
                </c:pt>
                <c:pt idx="230">
                  <c:v>290.84302325581399</c:v>
                </c:pt>
                <c:pt idx="231">
                  <c:v>442.08139534883719</c:v>
                </c:pt>
                <c:pt idx="232">
                  <c:v>151.23837209302326</c:v>
                </c:pt>
                <c:pt idx="233">
                  <c:v>69.802325581395351</c:v>
                </c:pt>
                <c:pt idx="234">
                  <c:v>11.633720930232558</c:v>
                </c:pt>
                <c:pt idx="235">
                  <c:v>0</c:v>
                </c:pt>
                <c:pt idx="236">
                  <c:v>11.633720930232558</c:v>
                </c:pt>
                <c:pt idx="237">
                  <c:v>11.633720930232558</c:v>
                </c:pt>
                <c:pt idx="238">
                  <c:v>23.267441860465116</c:v>
                </c:pt>
                <c:pt idx="239">
                  <c:v>46.534883720930232</c:v>
                </c:pt>
                <c:pt idx="240">
                  <c:v>93.069767441860463</c:v>
                </c:pt>
                <c:pt idx="241">
                  <c:v>46.534883720930232</c:v>
                </c:pt>
                <c:pt idx="242">
                  <c:v>197.77325581395348</c:v>
                </c:pt>
                <c:pt idx="243">
                  <c:v>430.44767441860466</c:v>
                </c:pt>
                <c:pt idx="244">
                  <c:v>849.26162790697674</c:v>
                </c:pt>
                <c:pt idx="245">
                  <c:v>1093.5697674418604</c:v>
                </c:pt>
                <c:pt idx="246">
                  <c:v>1326.2441860465115</c:v>
                </c:pt>
                <c:pt idx="247">
                  <c:v>1163.372093023256</c:v>
                </c:pt>
                <c:pt idx="248">
                  <c:v>1233.1744186046512</c:v>
                </c:pt>
                <c:pt idx="249">
                  <c:v>1279.7093023255813</c:v>
                </c:pt>
                <c:pt idx="250">
                  <c:v>1326.2441860465115</c:v>
                </c:pt>
                <c:pt idx="251">
                  <c:v>1175.0058139534885</c:v>
                </c:pt>
                <c:pt idx="252">
                  <c:v>1023.7674418604652</c:v>
                </c:pt>
                <c:pt idx="253">
                  <c:v>1198.2732558139535</c:v>
                </c:pt>
                <c:pt idx="254">
                  <c:v>1244.8081395348838</c:v>
                </c:pt>
                <c:pt idx="255">
                  <c:v>1407.6802325581396</c:v>
                </c:pt>
                <c:pt idx="256">
                  <c:v>1070.3023255813953</c:v>
                </c:pt>
                <c:pt idx="257">
                  <c:v>1302.9767441860465</c:v>
                </c:pt>
                <c:pt idx="258">
                  <c:v>1244.8081395348838</c:v>
                </c:pt>
                <c:pt idx="259">
                  <c:v>1186.6395348837211</c:v>
                </c:pt>
                <c:pt idx="260">
                  <c:v>267.57558139534882</c:v>
                </c:pt>
                <c:pt idx="261">
                  <c:v>267.57558139534882</c:v>
                </c:pt>
                <c:pt idx="262">
                  <c:v>511.88372093023258</c:v>
                </c:pt>
                <c:pt idx="263">
                  <c:v>442.08139534883719</c:v>
                </c:pt>
                <c:pt idx="264">
                  <c:v>1023.7674418604652</c:v>
                </c:pt>
                <c:pt idx="265">
                  <c:v>709.65697674418607</c:v>
                </c:pt>
                <c:pt idx="266">
                  <c:v>698.02325581395348</c:v>
                </c:pt>
                <c:pt idx="267">
                  <c:v>779.45930232558146</c:v>
                </c:pt>
                <c:pt idx="268">
                  <c:v>686.3895348837209</c:v>
                </c:pt>
                <c:pt idx="269">
                  <c:v>639.85465116279067</c:v>
                </c:pt>
                <c:pt idx="270">
                  <c:v>546.78488372093022</c:v>
                </c:pt>
                <c:pt idx="271">
                  <c:v>616.58720930232562</c:v>
                </c:pt>
                <c:pt idx="272">
                  <c:v>511.88372093023258</c:v>
                </c:pt>
                <c:pt idx="273">
                  <c:v>523.51744186046517</c:v>
                </c:pt>
                <c:pt idx="274">
                  <c:v>558.41860465116281</c:v>
                </c:pt>
                <c:pt idx="275">
                  <c:v>442.08139534883719</c:v>
                </c:pt>
                <c:pt idx="276">
                  <c:v>209.40697674418607</c:v>
                </c:pt>
                <c:pt idx="277">
                  <c:v>93.069767441860463</c:v>
                </c:pt>
                <c:pt idx="278">
                  <c:v>186.13953488372093</c:v>
                </c:pt>
                <c:pt idx="279">
                  <c:v>407.18023255813955</c:v>
                </c:pt>
                <c:pt idx="280">
                  <c:v>407.18023255813955</c:v>
                </c:pt>
                <c:pt idx="281">
                  <c:v>302.47674418604652</c:v>
                </c:pt>
                <c:pt idx="282">
                  <c:v>127.97093023255815</c:v>
                </c:pt>
                <c:pt idx="283">
                  <c:v>232.67441860465115</c:v>
                </c:pt>
                <c:pt idx="284">
                  <c:v>162.87209302325581</c:v>
                </c:pt>
                <c:pt idx="285">
                  <c:v>430.44767441860466</c:v>
                </c:pt>
                <c:pt idx="286">
                  <c:v>325.74418604651163</c:v>
                </c:pt>
                <c:pt idx="287">
                  <c:v>372.27906976744185</c:v>
                </c:pt>
                <c:pt idx="288">
                  <c:v>360.64534883720927</c:v>
                </c:pt>
                <c:pt idx="289">
                  <c:v>418.81395348837214</c:v>
                </c:pt>
                <c:pt idx="290">
                  <c:v>418.81395348837214</c:v>
                </c:pt>
                <c:pt idx="291">
                  <c:v>407.18023255813955</c:v>
                </c:pt>
                <c:pt idx="292">
                  <c:v>314.11046511627904</c:v>
                </c:pt>
                <c:pt idx="293">
                  <c:v>232.67441860465115</c:v>
                </c:pt>
                <c:pt idx="294">
                  <c:v>267.57558139534882</c:v>
                </c:pt>
                <c:pt idx="295">
                  <c:v>325.74418604651163</c:v>
                </c:pt>
                <c:pt idx="296">
                  <c:v>418.81395348837214</c:v>
                </c:pt>
                <c:pt idx="297">
                  <c:v>407.18023255813955</c:v>
                </c:pt>
                <c:pt idx="298">
                  <c:v>267.57558139534882</c:v>
                </c:pt>
                <c:pt idx="299">
                  <c:v>209.40697674418607</c:v>
                </c:pt>
                <c:pt idx="300">
                  <c:v>127.97093023255815</c:v>
                </c:pt>
                <c:pt idx="301">
                  <c:v>116.33720930232558</c:v>
                </c:pt>
                <c:pt idx="302">
                  <c:v>116.33720930232558</c:v>
                </c:pt>
                <c:pt idx="303">
                  <c:v>186.13953488372093</c:v>
                </c:pt>
                <c:pt idx="304">
                  <c:v>221.0406976744186</c:v>
                </c:pt>
                <c:pt idx="305">
                  <c:v>232.67441860465115</c:v>
                </c:pt>
                <c:pt idx="306">
                  <c:v>279.2093023255814</c:v>
                </c:pt>
                <c:pt idx="307">
                  <c:v>279.2093023255814</c:v>
                </c:pt>
                <c:pt idx="308">
                  <c:v>221.0406976744186</c:v>
                </c:pt>
                <c:pt idx="309">
                  <c:v>139.6046511627907</c:v>
                </c:pt>
                <c:pt idx="310">
                  <c:v>174.50581395348837</c:v>
                </c:pt>
                <c:pt idx="311">
                  <c:v>221.0406976744186</c:v>
                </c:pt>
                <c:pt idx="312">
                  <c:v>197.77325581395348</c:v>
                </c:pt>
                <c:pt idx="313">
                  <c:v>174.50581395348837</c:v>
                </c:pt>
                <c:pt idx="314">
                  <c:v>232.67441860465115</c:v>
                </c:pt>
                <c:pt idx="315">
                  <c:v>221.0406976744186</c:v>
                </c:pt>
                <c:pt idx="316">
                  <c:v>116.33720930232558</c:v>
                </c:pt>
                <c:pt idx="317">
                  <c:v>139.6046511627907</c:v>
                </c:pt>
                <c:pt idx="318">
                  <c:v>139.6046511627907</c:v>
                </c:pt>
                <c:pt idx="319">
                  <c:v>186.13953488372093</c:v>
                </c:pt>
                <c:pt idx="320">
                  <c:v>81.436046511627907</c:v>
                </c:pt>
                <c:pt idx="321">
                  <c:v>34.901162790697676</c:v>
                </c:pt>
                <c:pt idx="322">
                  <c:v>34.901162790697676</c:v>
                </c:pt>
                <c:pt idx="323">
                  <c:v>58.168604651162788</c:v>
                </c:pt>
                <c:pt idx="324">
                  <c:v>11.633720930232558</c:v>
                </c:pt>
                <c:pt idx="325">
                  <c:v>0</c:v>
                </c:pt>
                <c:pt idx="326">
                  <c:v>0</c:v>
                </c:pt>
                <c:pt idx="327">
                  <c:v>11.633720930232558</c:v>
                </c:pt>
                <c:pt idx="328">
                  <c:v>69.802325581395351</c:v>
                </c:pt>
                <c:pt idx="329">
                  <c:v>58.168604651162788</c:v>
                </c:pt>
                <c:pt idx="330">
                  <c:v>69.802325581395351</c:v>
                </c:pt>
                <c:pt idx="331">
                  <c:v>34.901162790697676</c:v>
                </c:pt>
                <c:pt idx="332">
                  <c:v>11.633720930232558</c:v>
                </c:pt>
                <c:pt idx="333">
                  <c:v>11.633720930232558</c:v>
                </c:pt>
                <c:pt idx="334">
                  <c:v>0</c:v>
                </c:pt>
                <c:pt idx="335">
                  <c:v>0</c:v>
                </c:pt>
                <c:pt idx="336">
                  <c:v>11.633720930232558</c:v>
                </c:pt>
                <c:pt idx="337">
                  <c:v>0</c:v>
                </c:pt>
                <c:pt idx="338">
                  <c:v>34.901162790697676</c:v>
                </c:pt>
                <c:pt idx="339">
                  <c:v>23.267441860465116</c:v>
                </c:pt>
                <c:pt idx="340">
                  <c:v>34.901162790697676</c:v>
                </c:pt>
                <c:pt idx="341">
                  <c:v>23.267441860465116</c:v>
                </c:pt>
                <c:pt idx="342">
                  <c:v>34.901162790697676</c:v>
                </c:pt>
                <c:pt idx="343">
                  <c:v>0</c:v>
                </c:pt>
                <c:pt idx="344">
                  <c:v>11.633720930232558</c:v>
                </c:pt>
                <c:pt idx="345">
                  <c:v>0</c:v>
                </c:pt>
                <c:pt idx="346">
                  <c:v>11.633720930232558</c:v>
                </c:pt>
                <c:pt idx="347">
                  <c:v>162.87209302325581</c:v>
                </c:pt>
                <c:pt idx="348">
                  <c:v>174.50581395348837</c:v>
                </c:pt>
                <c:pt idx="349">
                  <c:v>186.13953488372093</c:v>
                </c:pt>
                <c:pt idx="350">
                  <c:v>209.40697674418607</c:v>
                </c:pt>
                <c:pt idx="351">
                  <c:v>232.67441860465115</c:v>
                </c:pt>
                <c:pt idx="352">
                  <c:v>221.0406976744186</c:v>
                </c:pt>
                <c:pt idx="353">
                  <c:v>209.40697674418607</c:v>
                </c:pt>
                <c:pt idx="354">
                  <c:v>279.2093023255814</c:v>
                </c:pt>
                <c:pt idx="355">
                  <c:v>360.64534883720927</c:v>
                </c:pt>
                <c:pt idx="356">
                  <c:v>418.81395348837214</c:v>
                </c:pt>
                <c:pt idx="357">
                  <c:v>511.88372093023258</c:v>
                </c:pt>
                <c:pt idx="358">
                  <c:v>500.25</c:v>
                </c:pt>
                <c:pt idx="359">
                  <c:v>418.81395348837214</c:v>
                </c:pt>
                <c:pt idx="360">
                  <c:v>442.08139534883719</c:v>
                </c:pt>
                <c:pt idx="361">
                  <c:v>511.88372093023258</c:v>
                </c:pt>
                <c:pt idx="362">
                  <c:v>488.61627906976742</c:v>
                </c:pt>
                <c:pt idx="363">
                  <c:v>849.26162790697674</c:v>
                </c:pt>
                <c:pt idx="364">
                  <c:v>930.69767441860461</c:v>
                </c:pt>
                <c:pt idx="365">
                  <c:v>860.89534883720933</c:v>
                </c:pt>
                <c:pt idx="366">
                  <c:v>1244.8081395348838</c:v>
                </c:pt>
                <c:pt idx="367">
                  <c:v>1035.4011627906978</c:v>
                </c:pt>
                <c:pt idx="368">
                  <c:v>744.55813953488371</c:v>
                </c:pt>
                <c:pt idx="369">
                  <c:v>476.98255813953489</c:v>
                </c:pt>
                <c:pt idx="370">
                  <c:v>337.37790697674416</c:v>
                </c:pt>
                <c:pt idx="371">
                  <c:v>314.11046511627904</c:v>
                </c:pt>
                <c:pt idx="372">
                  <c:v>558.41860465116281</c:v>
                </c:pt>
                <c:pt idx="373">
                  <c:v>639.85465116279067</c:v>
                </c:pt>
                <c:pt idx="374">
                  <c:v>465.3488372093023</c:v>
                </c:pt>
                <c:pt idx="375">
                  <c:v>1012.1337209302326</c:v>
                </c:pt>
                <c:pt idx="376">
                  <c:v>674.75581395348831</c:v>
                </c:pt>
                <c:pt idx="377">
                  <c:v>767.82558139534888</c:v>
                </c:pt>
                <c:pt idx="378">
                  <c:v>1419.3139534883721</c:v>
                </c:pt>
                <c:pt idx="379">
                  <c:v>1524.0174418604652</c:v>
                </c:pt>
                <c:pt idx="380">
                  <c:v>2303.4767441860467</c:v>
                </c:pt>
                <c:pt idx="381">
                  <c:v>2617.5872093023258</c:v>
                </c:pt>
                <c:pt idx="382">
                  <c:v>2256.9418604651164</c:v>
                </c:pt>
                <c:pt idx="383">
                  <c:v>2710.6569767441861</c:v>
                </c:pt>
                <c:pt idx="384">
                  <c:v>2745.5581395348836</c:v>
                </c:pt>
                <c:pt idx="385">
                  <c:v>3129.4709302325577</c:v>
                </c:pt>
                <c:pt idx="386">
                  <c:v>2547.7848837209303</c:v>
                </c:pt>
                <c:pt idx="387">
                  <c:v>2140.6046511627906</c:v>
                </c:pt>
                <c:pt idx="388">
                  <c:v>1745.0581395348838</c:v>
                </c:pt>
                <c:pt idx="389">
                  <c:v>2233.6744186046512</c:v>
                </c:pt>
                <c:pt idx="390">
                  <c:v>1477.4825581395348</c:v>
                </c:pt>
                <c:pt idx="391">
                  <c:v>267.57558139534882</c:v>
                </c:pt>
                <c:pt idx="392">
                  <c:v>279.2093023255814</c:v>
                </c:pt>
                <c:pt idx="393">
                  <c:v>139.6046511627907</c:v>
                </c:pt>
                <c:pt idx="394">
                  <c:v>209.40697674418607</c:v>
                </c:pt>
                <c:pt idx="395">
                  <c:v>46.534883720930232</c:v>
                </c:pt>
                <c:pt idx="396">
                  <c:v>11.633720930232558</c:v>
                </c:pt>
                <c:pt idx="397">
                  <c:v>11.633720930232558</c:v>
                </c:pt>
                <c:pt idx="398">
                  <c:v>11.633720930232558</c:v>
                </c:pt>
                <c:pt idx="399">
                  <c:v>11.633720930232558</c:v>
                </c:pt>
                <c:pt idx="400">
                  <c:v>11.633720930232558</c:v>
                </c:pt>
                <c:pt idx="401">
                  <c:v>69.802325581395351</c:v>
                </c:pt>
                <c:pt idx="402">
                  <c:v>314.11046511627904</c:v>
                </c:pt>
                <c:pt idx="403">
                  <c:v>314.11046511627904</c:v>
                </c:pt>
                <c:pt idx="404">
                  <c:v>523.51744186046517</c:v>
                </c:pt>
                <c:pt idx="405">
                  <c:v>651.48837209302326</c:v>
                </c:pt>
                <c:pt idx="406">
                  <c:v>698.02325581395348</c:v>
                </c:pt>
                <c:pt idx="407">
                  <c:v>1070.3023255813953</c:v>
                </c:pt>
                <c:pt idx="408">
                  <c:v>1512.3837209302326</c:v>
                </c:pt>
                <c:pt idx="409">
                  <c:v>2361.6453488372094</c:v>
                </c:pt>
                <c:pt idx="410">
                  <c:v>2571.0523255813955</c:v>
                </c:pt>
                <c:pt idx="411">
                  <c:v>2989.8662790697676</c:v>
                </c:pt>
                <c:pt idx="412">
                  <c:v>3036.4011627906975</c:v>
                </c:pt>
                <c:pt idx="413">
                  <c:v>3362.1453488372094</c:v>
                </c:pt>
                <c:pt idx="414">
                  <c:v>3525.0174418604652</c:v>
                </c:pt>
                <c:pt idx="415">
                  <c:v>3490.1162790697676</c:v>
                </c:pt>
                <c:pt idx="416">
                  <c:v>3210.9069767441861</c:v>
                </c:pt>
                <c:pt idx="417">
                  <c:v>1524.0174418604652</c:v>
                </c:pt>
                <c:pt idx="418">
                  <c:v>1128.4709302325582</c:v>
                </c:pt>
                <c:pt idx="419">
                  <c:v>558.41860465116281</c:v>
                </c:pt>
                <c:pt idx="420">
                  <c:v>593.31976744186056</c:v>
                </c:pt>
                <c:pt idx="421">
                  <c:v>721.29069767441854</c:v>
                </c:pt>
                <c:pt idx="422">
                  <c:v>1372.7790697674418</c:v>
                </c:pt>
                <c:pt idx="423">
                  <c:v>1035.4011627906978</c:v>
                </c:pt>
                <c:pt idx="424">
                  <c:v>418.81395348837214</c:v>
                </c:pt>
                <c:pt idx="425">
                  <c:v>127.97093023255815</c:v>
                </c:pt>
                <c:pt idx="426">
                  <c:v>232.67441860465115</c:v>
                </c:pt>
                <c:pt idx="427">
                  <c:v>116.33720930232558</c:v>
                </c:pt>
                <c:pt idx="428">
                  <c:v>23.267441860465116</c:v>
                </c:pt>
                <c:pt idx="429">
                  <c:v>151.23837209302326</c:v>
                </c:pt>
                <c:pt idx="430">
                  <c:v>221.0406976744186</c:v>
                </c:pt>
                <c:pt idx="431">
                  <c:v>81.436046511627907</c:v>
                </c:pt>
                <c:pt idx="432">
                  <c:v>104.70348837209303</c:v>
                </c:pt>
                <c:pt idx="433">
                  <c:v>23.267441860465116</c:v>
                </c:pt>
                <c:pt idx="434">
                  <c:v>23.267441860465116</c:v>
                </c:pt>
                <c:pt idx="435">
                  <c:v>34.901162790697676</c:v>
                </c:pt>
                <c:pt idx="436">
                  <c:v>186.13953488372093</c:v>
                </c:pt>
                <c:pt idx="437">
                  <c:v>604.95348837209303</c:v>
                </c:pt>
                <c:pt idx="438">
                  <c:v>860.89534883720933</c:v>
                </c:pt>
                <c:pt idx="439">
                  <c:v>2140.6046511627906</c:v>
                </c:pt>
                <c:pt idx="440">
                  <c:v>2861.8953488372094</c:v>
                </c:pt>
                <c:pt idx="441">
                  <c:v>3129.4709302325577</c:v>
                </c:pt>
                <c:pt idx="442">
                  <c:v>3001.5</c:v>
                </c:pt>
                <c:pt idx="443">
                  <c:v>2978.2325581395348</c:v>
                </c:pt>
                <c:pt idx="444">
                  <c:v>2908.4302325581393</c:v>
                </c:pt>
                <c:pt idx="445">
                  <c:v>2757.1918604651164</c:v>
                </c:pt>
                <c:pt idx="446">
                  <c:v>2222.0406976744184</c:v>
                </c:pt>
                <c:pt idx="447">
                  <c:v>1710.1569767441861</c:v>
                </c:pt>
                <c:pt idx="448">
                  <c:v>1535.6511627906978</c:v>
                </c:pt>
                <c:pt idx="449">
                  <c:v>581.68604651162798</c:v>
                </c:pt>
                <c:pt idx="450">
                  <c:v>360.64534883720927</c:v>
                </c:pt>
                <c:pt idx="451">
                  <c:v>302.47674418604652</c:v>
                </c:pt>
                <c:pt idx="452">
                  <c:v>500.25</c:v>
                </c:pt>
                <c:pt idx="453">
                  <c:v>1175.0058139534885</c:v>
                </c:pt>
                <c:pt idx="454">
                  <c:v>1733.4244186046512</c:v>
                </c:pt>
                <c:pt idx="455">
                  <c:v>1779.9593023255813</c:v>
                </c:pt>
                <c:pt idx="456">
                  <c:v>535.15116279069764</c:v>
                </c:pt>
                <c:pt idx="457">
                  <c:v>174.50581395348837</c:v>
                </c:pt>
                <c:pt idx="458">
                  <c:v>23.267441860465116</c:v>
                </c:pt>
                <c:pt idx="459">
                  <c:v>23.267441860465116</c:v>
                </c:pt>
                <c:pt idx="460">
                  <c:v>232.67441860465115</c:v>
                </c:pt>
                <c:pt idx="461">
                  <c:v>442.08139534883719</c:v>
                </c:pt>
                <c:pt idx="462">
                  <c:v>860.89534883720933</c:v>
                </c:pt>
                <c:pt idx="463">
                  <c:v>581.68604651162798</c:v>
                </c:pt>
                <c:pt idx="464">
                  <c:v>197.77325581395348</c:v>
                </c:pt>
                <c:pt idx="465">
                  <c:v>651.48837209302326</c:v>
                </c:pt>
                <c:pt idx="466">
                  <c:v>314.11046511627904</c:v>
                </c:pt>
                <c:pt idx="467">
                  <c:v>116.33720930232558</c:v>
                </c:pt>
                <c:pt idx="468">
                  <c:v>698.02325581395348</c:v>
                </c:pt>
                <c:pt idx="469">
                  <c:v>476.98255813953489</c:v>
                </c:pt>
                <c:pt idx="470">
                  <c:v>104.70348837209303</c:v>
                </c:pt>
                <c:pt idx="471">
                  <c:v>34.901162790697676</c:v>
                </c:pt>
                <c:pt idx="472">
                  <c:v>58.168604651162788</c:v>
                </c:pt>
                <c:pt idx="473">
                  <c:v>34.901162790697676</c:v>
                </c:pt>
                <c:pt idx="474">
                  <c:v>46.534883720930232</c:v>
                </c:pt>
                <c:pt idx="475">
                  <c:v>23.267441860465116</c:v>
                </c:pt>
                <c:pt idx="476">
                  <c:v>290.84302325581399</c:v>
                </c:pt>
                <c:pt idx="477">
                  <c:v>1186.6395348837211</c:v>
                </c:pt>
                <c:pt idx="478">
                  <c:v>1291.3430232558139</c:v>
                </c:pt>
                <c:pt idx="479">
                  <c:v>802.72674418604652</c:v>
                </c:pt>
                <c:pt idx="480">
                  <c:v>663.12209302325573</c:v>
                </c:pt>
                <c:pt idx="481">
                  <c:v>651.48837209302326</c:v>
                </c:pt>
                <c:pt idx="482">
                  <c:v>1198.2732558139535</c:v>
                </c:pt>
                <c:pt idx="483">
                  <c:v>1547.2848837209303</c:v>
                </c:pt>
                <c:pt idx="484">
                  <c:v>1442.5813953488371</c:v>
                </c:pt>
                <c:pt idx="485">
                  <c:v>616.58720930232562</c:v>
                </c:pt>
                <c:pt idx="486">
                  <c:v>663.12209302325573</c:v>
                </c:pt>
                <c:pt idx="487">
                  <c:v>604.95348837209303</c:v>
                </c:pt>
                <c:pt idx="488">
                  <c:v>860.89534883720933</c:v>
                </c:pt>
                <c:pt idx="489">
                  <c:v>1407.6802325581396</c:v>
                </c:pt>
                <c:pt idx="490">
                  <c:v>1640.3546511627908</c:v>
                </c:pt>
                <c:pt idx="491">
                  <c:v>814.3604651162791</c:v>
                </c:pt>
                <c:pt idx="492">
                  <c:v>535.15116279069764</c:v>
                </c:pt>
                <c:pt idx="493">
                  <c:v>616.58720930232562</c:v>
                </c:pt>
                <c:pt idx="494">
                  <c:v>825.99418604651169</c:v>
                </c:pt>
                <c:pt idx="495">
                  <c:v>1640.3546511627908</c:v>
                </c:pt>
                <c:pt idx="496">
                  <c:v>1093.5697674418604</c:v>
                </c:pt>
                <c:pt idx="497">
                  <c:v>535.15116279069764</c:v>
                </c:pt>
                <c:pt idx="498">
                  <c:v>1186.6395348837211</c:v>
                </c:pt>
                <c:pt idx="499">
                  <c:v>476.98255813953489</c:v>
                </c:pt>
                <c:pt idx="500">
                  <c:v>279.2093023255814</c:v>
                </c:pt>
                <c:pt idx="501">
                  <c:v>221.0406976744186</c:v>
                </c:pt>
                <c:pt idx="502">
                  <c:v>349.01162790697674</c:v>
                </c:pt>
                <c:pt idx="503">
                  <c:v>942.33139534883719</c:v>
                </c:pt>
                <c:pt idx="504">
                  <c:v>2803.7267441860467</c:v>
                </c:pt>
                <c:pt idx="505">
                  <c:v>2815.3604651162791</c:v>
                </c:pt>
                <c:pt idx="506">
                  <c:v>2594.3197674418607</c:v>
                </c:pt>
                <c:pt idx="507">
                  <c:v>1779.9593023255813</c:v>
                </c:pt>
                <c:pt idx="508">
                  <c:v>1651.9883720930234</c:v>
                </c:pt>
                <c:pt idx="509">
                  <c:v>1256.4418604651162</c:v>
                </c:pt>
                <c:pt idx="510">
                  <c:v>1105.203488372093</c:v>
                </c:pt>
                <c:pt idx="511">
                  <c:v>1977.7325581395348</c:v>
                </c:pt>
                <c:pt idx="512">
                  <c:v>2745.5581395348836</c:v>
                </c:pt>
                <c:pt idx="513">
                  <c:v>2384.9127906976742</c:v>
                </c:pt>
                <c:pt idx="514">
                  <c:v>2780.4593023255816</c:v>
                </c:pt>
                <c:pt idx="515">
                  <c:v>1547.2848837209303</c:v>
                </c:pt>
                <c:pt idx="516">
                  <c:v>1233.1744186046512</c:v>
                </c:pt>
                <c:pt idx="517">
                  <c:v>895.79651162790697</c:v>
                </c:pt>
                <c:pt idx="518">
                  <c:v>1105.203488372093</c:v>
                </c:pt>
                <c:pt idx="519">
                  <c:v>1814.8604651162789</c:v>
                </c:pt>
                <c:pt idx="520">
                  <c:v>1105.203488372093</c:v>
                </c:pt>
                <c:pt idx="521">
                  <c:v>919.06395348837202</c:v>
                </c:pt>
                <c:pt idx="522">
                  <c:v>1081.9360465116279</c:v>
                </c:pt>
                <c:pt idx="523">
                  <c:v>1151.7383720930234</c:v>
                </c:pt>
                <c:pt idx="524">
                  <c:v>674.75581395348831</c:v>
                </c:pt>
                <c:pt idx="525">
                  <c:v>616.58720930232562</c:v>
                </c:pt>
                <c:pt idx="526">
                  <c:v>442.08139534883719</c:v>
                </c:pt>
                <c:pt idx="527">
                  <c:v>686.3895348837209</c:v>
                </c:pt>
                <c:pt idx="528">
                  <c:v>1849.7616279069766</c:v>
                </c:pt>
                <c:pt idx="529">
                  <c:v>2524.5174418604652</c:v>
                </c:pt>
                <c:pt idx="530">
                  <c:v>1966.0988372093022</c:v>
                </c:pt>
                <c:pt idx="531">
                  <c:v>1221.5406976744187</c:v>
                </c:pt>
                <c:pt idx="532">
                  <c:v>628.22093023255809</c:v>
                </c:pt>
                <c:pt idx="533">
                  <c:v>1861.3953488372092</c:v>
                </c:pt>
                <c:pt idx="534">
                  <c:v>4002</c:v>
                </c:pt>
                <c:pt idx="535">
                  <c:v>3257.4418604651164</c:v>
                </c:pt>
                <c:pt idx="536">
                  <c:v>1710.1569767441861</c:v>
                </c:pt>
                <c:pt idx="537">
                  <c:v>1803.2267441860465</c:v>
                </c:pt>
                <c:pt idx="538">
                  <c:v>1803.2267441860465</c:v>
                </c:pt>
                <c:pt idx="539">
                  <c:v>2105.703488372093</c:v>
                </c:pt>
                <c:pt idx="540">
                  <c:v>1756.6918604651162</c:v>
                </c:pt>
                <c:pt idx="541">
                  <c:v>698.02325581395348</c:v>
                </c:pt>
                <c:pt idx="542">
                  <c:v>395.54651162790697</c:v>
                </c:pt>
                <c:pt idx="543">
                  <c:v>1081.9360465116279</c:v>
                </c:pt>
                <c:pt idx="544">
                  <c:v>1593.8197674418604</c:v>
                </c:pt>
                <c:pt idx="545">
                  <c:v>2605.953488372093</c:v>
                </c:pt>
                <c:pt idx="546">
                  <c:v>3071.3023255813955</c:v>
                </c:pt>
                <c:pt idx="547">
                  <c:v>1675.2558139534885</c:v>
                </c:pt>
                <c:pt idx="548">
                  <c:v>1268.0755813953488</c:v>
                </c:pt>
                <c:pt idx="549">
                  <c:v>721.29069767441854</c:v>
                </c:pt>
                <c:pt idx="550">
                  <c:v>151.23837209302326</c:v>
                </c:pt>
                <c:pt idx="551">
                  <c:v>46.534883720930232</c:v>
                </c:pt>
                <c:pt idx="552">
                  <c:v>23.267441860465116</c:v>
                </c:pt>
                <c:pt idx="553">
                  <c:v>46.534883720930232</c:v>
                </c:pt>
                <c:pt idx="554">
                  <c:v>69.802325581395351</c:v>
                </c:pt>
                <c:pt idx="555">
                  <c:v>34.901162790697676</c:v>
                </c:pt>
                <c:pt idx="556">
                  <c:v>965.59883720930236</c:v>
                </c:pt>
                <c:pt idx="557">
                  <c:v>1291.3430232558139</c:v>
                </c:pt>
                <c:pt idx="558">
                  <c:v>1268.0755813953488</c:v>
                </c:pt>
                <c:pt idx="559">
                  <c:v>1186.6395348837211</c:v>
                </c:pt>
                <c:pt idx="560">
                  <c:v>1686.8895348837211</c:v>
                </c:pt>
                <c:pt idx="561">
                  <c:v>686.3895348837209</c:v>
                </c:pt>
                <c:pt idx="562">
                  <c:v>802.72674418604652</c:v>
                </c:pt>
                <c:pt idx="563">
                  <c:v>1814.8604651162789</c:v>
                </c:pt>
                <c:pt idx="564">
                  <c:v>1593.8197674418604</c:v>
                </c:pt>
                <c:pt idx="565">
                  <c:v>628.22093023255809</c:v>
                </c:pt>
                <c:pt idx="566">
                  <c:v>651.48837209302326</c:v>
                </c:pt>
                <c:pt idx="567">
                  <c:v>1116.8372093023256</c:v>
                </c:pt>
                <c:pt idx="568">
                  <c:v>360.64534883720927</c:v>
                </c:pt>
                <c:pt idx="569">
                  <c:v>418.81395348837214</c:v>
                </c:pt>
                <c:pt idx="570">
                  <c:v>1710.1569767441861</c:v>
                </c:pt>
                <c:pt idx="571">
                  <c:v>791.09302325581393</c:v>
                </c:pt>
                <c:pt idx="572">
                  <c:v>651.48837209302326</c:v>
                </c:pt>
                <c:pt idx="573">
                  <c:v>1221.5406976744187</c:v>
                </c:pt>
                <c:pt idx="574">
                  <c:v>604.95348837209303</c:v>
                </c:pt>
                <c:pt idx="575">
                  <c:v>791.09302325581393</c:v>
                </c:pt>
                <c:pt idx="576">
                  <c:v>1907.9302325581396</c:v>
                </c:pt>
                <c:pt idx="577">
                  <c:v>1907.9302325581396</c:v>
                </c:pt>
                <c:pt idx="578">
                  <c:v>1454.2151162790697</c:v>
                </c:pt>
                <c:pt idx="579">
                  <c:v>2675.7558139534881</c:v>
                </c:pt>
                <c:pt idx="580">
                  <c:v>3234.1744186046512</c:v>
                </c:pt>
                <c:pt idx="581">
                  <c:v>3420.3139534883721</c:v>
                </c:pt>
                <c:pt idx="582">
                  <c:v>1512.3837209302326</c:v>
                </c:pt>
                <c:pt idx="583">
                  <c:v>209.40697674418607</c:v>
                </c:pt>
                <c:pt idx="584">
                  <c:v>337.37790697674416</c:v>
                </c:pt>
                <c:pt idx="585">
                  <c:v>104.70348837209303</c:v>
                </c:pt>
                <c:pt idx="586">
                  <c:v>69.802325581395351</c:v>
                </c:pt>
                <c:pt idx="587">
                  <c:v>58.168604651162788</c:v>
                </c:pt>
                <c:pt idx="588">
                  <c:v>186.13953488372093</c:v>
                </c:pt>
                <c:pt idx="589">
                  <c:v>197.77325581395348</c:v>
                </c:pt>
                <c:pt idx="590">
                  <c:v>58.168604651162788</c:v>
                </c:pt>
                <c:pt idx="591">
                  <c:v>162.87209302325581</c:v>
                </c:pt>
                <c:pt idx="592">
                  <c:v>1279.7093023255813</c:v>
                </c:pt>
                <c:pt idx="593">
                  <c:v>1989.3662790697674</c:v>
                </c:pt>
                <c:pt idx="594">
                  <c:v>2140.6046511627906</c:v>
                </c:pt>
                <c:pt idx="595">
                  <c:v>2140.6046511627906</c:v>
                </c:pt>
                <c:pt idx="596">
                  <c:v>2559.4186046511627</c:v>
                </c:pt>
                <c:pt idx="597">
                  <c:v>2326.7441860465119</c:v>
                </c:pt>
                <c:pt idx="598">
                  <c:v>2780.4593023255816</c:v>
                </c:pt>
                <c:pt idx="599">
                  <c:v>2885.1627906976742</c:v>
                </c:pt>
                <c:pt idx="600">
                  <c:v>3001.5</c:v>
                </c:pt>
                <c:pt idx="601">
                  <c:v>1605.453488372093</c:v>
                </c:pt>
                <c:pt idx="602">
                  <c:v>116.33720930232558</c:v>
                </c:pt>
                <c:pt idx="603">
                  <c:v>104.70348837209303</c:v>
                </c:pt>
                <c:pt idx="604">
                  <c:v>221.0406976744186</c:v>
                </c:pt>
                <c:pt idx="605">
                  <c:v>1140.1046511627908</c:v>
                </c:pt>
                <c:pt idx="606">
                  <c:v>1047.0348837209303</c:v>
                </c:pt>
                <c:pt idx="607">
                  <c:v>221.0406976744186</c:v>
                </c:pt>
                <c:pt idx="608">
                  <c:v>34.901162790697676</c:v>
                </c:pt>
                <c:pt idx="609">
                  <c:v>11.633720930232558</c:v>
                </c:pt>
                <c:pt idx="610">
                  <c:v>11.633720930232558</c:v>
                </c:pt>
                <c:pt idx="611">
                  <c:v>11.633720930232558</c:v>
                </c:pt>
                <c:pt idx="612">
                  <c:v>23.267441860465116</c:v>
                </c:pt>
                <c:pt idx="613">
                  <c:v>209.40697674418607</c:v>
                </c:pt>
                <c:pt idx="614">
                  <c:v>325.74418604651163</c:v>
                </c:pt>
                <c:pt idx="615">
                  <c:v>919.06395348837202</c:v>
                </c:pt>
                <c:pt idx="616">
                  <c:v>476.98255813953489</c:v>
                </c:pt>
                <c:pt idx="617">
                  <c:v>360.64534883720927</c:v>
                </c:pt>
                <c:pt idx="618">
                  <c:v>267.57558139534882</c:v>
                </c:pt>
                <c:pt idx="619">
                  <c:v>151.23837209302326</c:v>
                </c:pt>
                <c:pt idx="620">
                  <c:v>58.168604651162788</c:v>
                </c:pt>
                <c:pt idx="621">
                  <c:v>209.40697674418607</c:v>
                </c:pt>
                <c:pt idx="622">
                  <c:v>837.62790697674427</c:v>
                </c:pt>
                <c:pt idx="623">
                  <c:v>1000.5</c:v>
                </c:pt>
                <c:pt idx="624">
                  <c:v>1337.877906976744</c:v>
                </c:pt>
                <c:pt idx="625">
                  <c:v>2117.3372093023258</c:v>
                </c:pt>
                <c:pt idx="626">
                  <c:v>2024.2674418604652</c:v>
                </c:pt>
                <c:pt idx="627">
                  <c:v>2140.6046511627906</c:v>
                </c:pt>
                <c:pt idx="628">
                  <c:v>2966.5988372093025</c:v>
                </c:pt>
                <c:pt idx="629">
                  <c:v>3548.2848837209303</c:v>
                </c:pt>
                <c:pt idx="630">
                  <c:v>3722.7906976744184</c:v>
                </c:pt>
                <c:pt idx="631">
                  <c:v>3757.6918604651164</c:v>
                </c:pt>
                <c:pt idx="632">
                  <c:v>3850.7616279069771</c:v>
                </c:pt>
                <c:pt idx="633">
                  <c:v>3746.0581395348836</c:v>
                </c:pt>
                <c:pt idx="634">
                  <c:v>2536.1511627906975</c:v>
                </c:pt>
                <c:pt idx="635">
                  <c:v>942.33139534883719</c:v>
                </c:pt>
                <c:pt idx="636">
                  <c:v>442.08139534883719</c:v>
                </c:pt>
                <c:pt idx="637">
                  <c:v>151.23837209302326</c:v>
                </c:pt>
                <c:pt idx="638">
                  <c:v>360.64534883720927</c:v>
                </c:pt>
                <c:pt idx="639">
                  <c:v>244.30813953488371</c:v>
                </c:pt>
                <c:pt idx="640">
                  <c:v>116.33720930232558</c:v>
                </c:pt>
                <c:pt idx="641">
                  <c:v>151.23837209302326</c:v>
                </c:pt>
                <c:pt idx="642">
                  <c:v>209.40697674418607</c:v>
                </c:pt>
                <c:pt idx="643">
                  <c:v>837.62790697674427</c:v>
                </c:pt>
                <c:pt idx="644">
                  <c:v>1838.127906976744</c:v>
                </c:pt>
                <c:pt idx="645">
                  <c:v>2768.8255813953488</c:v>
                </c:pt>
                <c:pt idx="646">
                  <c:v>2815.3604651162791</c:v>
                </c:pt>
                <c:pt idx="647">
                  <c:v>3292.3430232558139</c:v>
                </c:pt>
                <c:pt idx="648">
                  <c:v>3013.1337209302324</c:v>
                </c:pt>
                <c:pt idx="649">
                  <c:v>2733.9244186046512</c:v>
                </c:pt>
                <c:pt idx="650">
                  <c:v>1907.9302325581396</c:v>
                </c:pt>
                <c:pt idx="651">
                  <c:v>2047.5348837209303</c:v>
                </c:pt>
                <c:pt idx="652">
                  <c:v>1791.5930232558139</c:v>
                </c:pt>
                <c:pt idx="653">
                  <c:v>2501.25</c:v>
                </c:pt>
                <c:pt idx="654">
                  <c:v>2477.9825581395348</c:v>
                </c:pt>
                <c:pt idx="655">
                  <c:v>1884.6627906976744</c:v>
                </c:pt>
                <c:pt idx="656">
                  <c:v>965.59883720930236</c:v>
                </c:pt>
                <c:pt idx="657">
                  <c:v>349.01162790697674</c:v>
                </c:pt>
                <c:pt idx="658">
                  <c:v>58.168604651162788</c:v>
                </c:pt>
                <c:pt idx="659">
                  <c:v>139.6046511627907</c:v>
                </c:pt>
                <c:pt idx="660">
                  <c:v>139.6046511627907</c:v>
                </c:pt>
                <c:pt idx="661">
                  <c:v>209.40697674418607</c:v>
                </c:pt>
                <c:pt idx="662">
                  <c:v>174.50581395348837</c:v>
                </c:pt>
                <c:pt idx="663">
                  <c:v>127.97093023255815</c:v>
                </c:pt>
                <c:pt idx="664">
                  <c:v>139.6046511627907</c:v>
                </c:pt>
                <c:pt idx="665">
                  <c:v>314.11046511627904</c:v>
                </c:pt>
                <c:pt idx="666">
                  <c:v>453.71511627906972</c:v>
                </c:pt>
                <c:pt idx="667">
                  <c:v>686.3895348837209</c:v>
                </c:pt>
                <c:pt idx="668">
                  <c:v>709.65697674418607</c:v>
                </c:pt>
                <c:pt idx="669">
                  <c:v>535.15116279069764</c:v>
                </c:pt>
                <c:pt idx="670">
                  <c:v>337.37790697674416</c:v>
                </c:pt>
                <c:pt idx="671">
                  <c:v>465.3488372093023</c:v>
                </c:pt>
                <c:pt idx="672">
                  <c:v>500.25</c:v>
                </c:pt>
                <c:pt idx="673">
                  <c:v>791.09302325581393</c:v>
                </c:pt>
                <c:pt idx="674">
                  <c:v>919.06395348837202</c:v>
                </c:pt>
                <c:pt idx="675">
                  <c:v>1337.877906976744</c:v>
                </c:pt>
                <c:pt idx="676">
                  <c:v>1558.9186046511629</c:v>
                </c:pt>
                <c:pt idx="677">
                  <c:v>1698.5232558139535</c:v>
                </c:pt>
                <c:pt idx="678">
                  <c:v>1384.4127906976744</c:v>
                </c:pt>
                <c:pt idx="679">
                  <c:v>1070.3023255813953</c:v>
                </c:pt>
                <c:pt idx="680">
                  <c:v>581.68604651162798</c:v>
                </c:pt>
                <c:pt idx="681">
                  <c:v>209.40697674418607</c:v>
                </c:pt>
                <c:pt idx="682">
                  <c:v>116.33720930232558</c:v>
                </c:pt>
                <c:pt idx="683">
                  <c:v>186.13953488372093</c:v>
                </c:pt>
                <c:pt idx="684">
                  <c:v>127.97093023255815</c:v>
                </c:pt>
                <c:pt idx="685">
                  <c:v>23.267441860465116</c:v>
                </c:pt>
                <c:pt idx="686">
                  <c:v>11.633720930232558</c:v>
                </c:pt>
                <c:pt idx="687">
                  <c:v>11.633720930232558</c:v>
                </c:pt>
                <c:pt idx="688">
                  <c:v>11.633720930232558</c:v>
                </c:pt>
                <c:pt idx="689">
                  <c:v>11.633720930232558</c:v>
                </c:pt>
                <c:pt idx="690">
                  <c:v>11.633720930232558</c:v>
                </c:pt>
                <c:pt idx="691">
                  <c:v>11.633720930232558</c:v>
                </c:pt>
                <c:pt idx="692">
                  <c:v>11.633720930232558</c:v>
                </c:pt>
                <c:pt idx="693">
                  <c:v>11.633720930232558</c:v>
                </c:pt>
                <c:pt idx="694">
                  <c:v>11.633720930232558</c:v>
                </c:pt>
                <c:pt idx="695">
                  <c:v>11.633720930232558</c:v>
                </c:pt>
                <c:pt idx="696">
                  <c:v>11.633720930232558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11.633720930232558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11.633720930232558</c:v>
                </c:pt>
                <c:pt idx="715">
                  <c:v>11.633720930232558</c:v>
                </c:pt>
                <c:pt idx="716">
                  <c:v>11.633720930232558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11.633720930232558</c:v>
                </c:pt>
                <c:pt idx="725">
                  <c:v>11.633720930232558</c:v>
                </c:pt>
                <c:pt idx="726">
                  <c:v>11.633720930232558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11.633720930232558</c:v>
                </c:pt>
                <c:pt idx="737">
                  <c:v>11.633720930232558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11.633720930232558</c:v>
                </c:pt>
                <c:pt idx="744">
                  <c:v>23.267441860465116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6C-40CD-83C9-8F143C51E218}"/>
            </c:ext>
          </c:extLst>
        </c:ser>
        <c:ser>
          <c:idx val="1"/>
          <c:order val="1"/>
          <c:tx>
            <c:strRef>
              <c:f>'Jan2019-PSE-variation_MODBESS'!$G$1</c:f>
              <c:strCache>
                <c:ptCount val="1"/>
                <c:pt idx="0">
                  <c:v>Coal generation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'Jan2019-PSE-variation_MODBESS'!$G$2:$G$746</c:f>
              <c:numCache>
                <c:formatCode>General</c:formatCode>
                <c:ptCount val="745"/>
                <c:pt idx="0">
                  <c:v>1044.0822320117475</c:v>
                </c:pt>
                <c:pt idx="1">
                  <c:v>1037.6505139500734</c:v>
                </c:pt>
                <c:pt idx="2">
                  <c:v>1035.5066079295154</c:v>
                </c:pt>
                <c:pt idx="3">
                  <c:v>1037.6505139500734</c:v>
                </c:pt>
                <c:pt idx="4">
                  <c:v>1037.6505139500734</c:v>
                </c:pt>
                <c:pt idx="5">
                  <c:v>1031.2187958883994</c:v>
                </c:pt>
                <c:pt idx="6">
                  <c:v>1024.7870778267254</c:v>
                </c:pt>
                <c:pt idx="7">
                  <c:v>1026.9309838472834</c:v>
                </c:pt>
                <c:pt idx="8">
                  <c:v>1026.9309838472834</c:v>
                </c:pt>
                <c:pt idx="9">
                  <c:v>1031.2187958883994</c:v>
                </c:pt>
                <c:pt idx="10">
                  <c:v>1031.2187958883994</c:v>
                </c:pt>
                <c:pt idx="11">
                  <c:v>1031.2187958883994</c:v>
                </c:pt>
                <c:pt idx="12">
                  <c:v>1039.7944199706315</c:v>
                </c:pt>
                <c:pt idx="13">
                  <c:v>1037.6505139500734</c:v>
                </c:pt>
                <c:pt idx="14">
                  <c:v>1035.5066079295154</c:v>
                </c:pt>
                <c:pt idx="15">
                  <c:v>1041.9383259911895</c:v>
                </c:pt>
                <c:pt idx="16">
                  <c:v>1101.9676945668134</c:v>
                </c:pt>
                <c:pt idx="17">
                  <c:v>1095.5359765051394</c:v>
                </c:pt>
                <c:pt idx="18">
                  <c:v>1110.5433186490457</c:v>
                </c:pt>
                <c:pt idx="19">
                  <c:v>1121.2628487518355</c:v>
                </c:pt>
                <c:pt idx="20">
                  <c:v>1219.8825256975038</c:v>
                </c:pt>
                <c:pt idx="21">
                  <c:v>1211.3069016152717</c:v>
                </c:pt>
                <c:pt idx="22">
                  <c:v>1014.0675477239354</c:v>
                </c:pt>
                <c:pt idx="23">
                  <c:v>960.46989720998533</c:v>
                </c:pt>
                <c:pt idx="24">
                  <c:v>960.46989720998533</c:v>
                </c:pt>
                <c:pt idx="25">
                  <c:v>1144.8458149779735</c:v>
                </c:pt>
                <c:pt idx="26">
                  <c:v>1346.3729809104257</c:v>
                </c:pt>
                <c:pt idx="27">
                  <c:v>1367.8120411160057</c:v>
                </c:pt>
                <c:pt idx="28">
                  <c:v>1363.5242290748899</c:v>
                </c:pt>
                <c:pt idx="29">
                  <c:v>1404.2584434654921</c:v>
                </c:pt>
                <c:pt idx="30">
                  <c:v>1374.24375917768</c:v>
                </c:pt>
                <c:pt idx="31">
                  <c:v>1354.9486049926579</c:v>
                </c:pt>
                <c:pt idx="32">
                  <c:v>1357.0925110132159</c:v>
                </c:pt>
                <c:pt idx="33">
                  <c:v>1354.9486049926579</c:v>
                </c:pt>
                <c:pt idx="34">
                  <c:v>1354.9486049926579</c:v>
                </c:pt>
                <c:pt idx="35">
                  <c:v>1357.0925110132159</c:v>
                </c:pt>
                <c:pt idx="36">
                  <c:v>1352.8046989720999</c:v>
                </c:pt>
                <c:pt idx="37">
                  <c:v>1357.0925110132159</c:v>
                </c:pt>
                <c:pt idx="38">
                  <c:v>1352.8046989720999</c:v>
                </c:pt>
                <c:pt idx="39">
                  <c:v>1350.6607929515419</c:v>
                </c:pt>
                <c:pt idx="40">
                  <c:v>1354.9486049926579</c:v>
                </c:pt>
                <c:pt idx="41">
                  <c:v>1352.8046989720999</c:v>
                </c:pt>
                <c:pt idx="42">
                  <c:v>1354.9486049926579</c:v>
                </c:pt>
                <c:pt idx="43">
                  <c:v>1357.0925110132159</c:v>
                </c:pt>
                <c:pt idx="44">
                  <c:v>1363.5242290748899</c:v>
                </c:pt>
                <c:pt idx="45">
                  <c:v>1425.6975036710719</c:v>
                </c:pt>
                <c:pt idx="46">
                  <c:v>1432.1292217327459</c:v>
                </c:pt>
                <c:pt idx="47">
                  <c:v>1258.4728340675479</c:v>
                </c:pt>
                <c:pt idx="48">
                  <c:v>1232.7459618208518</c:v>
                </c:pt>
                <c:pt idx="49">
                  <c:v>1234.8898678414098</c:v>
                </c:pt>
                <c:pt idx="50">
                  <c:v>1237.0337738619678</c:v>
                </c:pt>
                <c:pt idx="51">
                  <c:v>1402.1145374449341</c:v>
                </c:pt>
                <c:pt idx="52">
                  <c:v>1417.1218795888399</c:v>
                </c:pt>
                <c:pt idx="53">
                  <c:v>1427.8414096916301</c:v>
                </c:pt>
                <c:pt idx="54">
                  <c:v>1419.2657856093979</c:v>
                </c:pt>
                <c:pt idx="55">
                  <c:v>1412.8340675477239</c:v>
                </c:pt>
                <c:pt idx="56">
                  <c:v>1417.1218795888399</c:v>
                </c:pt>
                <c:pt idx="57">
                  <c:v>1414.9779735682819</c:v>
                </c:pt>
                <c:pt idx="58">
                  <c:v>1414.9779735682819</c:v>
                </c:pt>
                <c:pt idx="59">
                  <c:v>1414.9779735682819</c:v>
                </c:pt>
                <c:pt idx="60">
                  <c:v>1406.4023494860501</c:v>
                </c:pt>
                <c:pt idx="61">
                  <c:v>1412.8340675477239</c:v>
                </c:pt>
                <c:pt idx="62">
                  <c:v>1412.8340675477239</c:v>
                </c:pt>
                <c:pt idx="63">
                  <c:v>1414.9779735682819</c:v>
                </c:pt>
                <c:pt idx="64">
                  <c:v>1408.5462555066078</c:v>
                </c:pt>
                <c:pt idx="65">
                  <c:v>1410.6901615271659</c:v>
                </c:pt>
                <c:pt idx="66">
                  <c:v>1421.4096916299559</c:v>
                </c:pt>
                <c:pt idx="67">
                  <c:v>1429.9853157121879</c:v>
                </c:pt>
                <c:pt idx="68">
                  <c:v>1423.5535976505139</c:v>
                </c:pt>
                <c:pt idx="69">
                  <c:v>1429.9853157121879</c:v>
                </c:pt>
                <c:pt idx="70">
                  <c:v>1436.4170337738619</c:v>
                </c:pt>
                <c:pt idx="71">
                  <c:v>1442.8487518355359</c:v>
                </c:pt>
                <c:pt idx="72">
                  <c:v>1421.4096916299559</c:v>
                </c:pt>
                <c:pt idx="73">
                  <c:v>1417.1218795888399</c:v>
                </c:pt>
                <c:pt idx="74">
                  <c:v>1419.2657856093979</c:v>
                </c:pt>
                <c:pt idx="75">
                  <c:v>1423.5535976505139</c:v>
                </c:pt>
                <c:pt idx="76">
                  <c:v>1412.8340675477239</c:v>
                </c:pt>
                <c:pt idx="77">
                  <c:v>1419.2657856093979</c:v>
                </c:pt>
                <c:pt idx="78">
                  <c:v>1376.387665198238</c:v>
                </c:pt>
                <c:pt idx="79">
                  <c:v>1372.0998531571217</c:v>
                </c:pt>
                <c:pt idx="80">
                  <c:v>1367.8120411160057</c:v>
                </c:pt>
                <c:pt idx="81">
                  <c:v>1363.5242290748899</c:v>
                </c:pt>
                <c:pt idx="82">
                  <c:v>1363.5242290748899</c:v>
                </c:pt>
                <c:pt idx="83">
                  <c:v>1367.8120411160057</c:v>
                </c:pt>
                <c:pt idx="84">
                  <c:v>1365.668135095448</c:v>
                </c:pt>
                <c:pt idx="85">
                  <c:v>1361.3803230543319</c:v>
                </c:pt>
                <c:pt idx="86">
                  <c:v>1361.3803230543319</c:v>
                </c:pt>
                <c:pt idx="87">
                  <c:v>1359.2364170337739</c:v>
                </c:pt>
                <c:pt idx="88">
                  <c:v>1363.5242290748899</c:v>
                </c:pt>
                <c:pt idx="89">
                  <c:v>1361.3803230543319</c:v>
                </c:pt>
                <c:pt idx="90">
                  <c:v>1378.531571218796</c:v>
                </c:pt>
                <c:pt idx="91">
                  <c:v>1389.2511013215858</c:v>
                </c:pt>
                <c:pt idx="92">
                  <c:v>1372.0998531571217</c:v>
                </c:pt>
                <c:pt idx="93">
                  <c:v>1365.668135095448</c:v>
                </c:pt>
                <c:pt idx="94">
                  <c:v>1372.0998531571217</c:v>
                </c:pt>
                <c:pt idx="95">
                  <c:v>1318.5022026431718</c:v>
                </c:pt>
                <c:pt idx="96">
                  <c:v>1372.0998531571217</c:v>
                </c:pt>
                <c:pt idx="97">
                  <c:v>1378.531571218796</c:v>
                </c:pt>
                <c:pt idx="98">
                  <c:v>1376.387665198238</c:v>
                </c:pt>
                <c:pt idx="99">
                  <c:v>1376.387665198238</c:v>
                </c:pt>
                <c:pt idx="100">
                  <c:v>1224.1703377386195</c:v>
                </c:pt>
                <c:pt idx="101">
                  <c:v>1076.2408223201173</c:v>
                </c:pt>
                <c:pt idx="102">
                  <c:v>1054.8017621145373</c:v>
                </c:pt>
                <c:pt idx="103">
                  <c:v>1052.6578560939795</c:v>
                </c:pt>
                <c:pt idx="104">
                  <c:v>1050.5139500734215</c:v>
                </c:pt>
                <c:pt idx="105">
                  <c:v>1048.3700440528635</c:v>
                </c:pt>
                <c:pt idx="106">
                  <c:v>1048.3700440528635</c:v>
                </c:pt>
                <c:pt idx="107">
                  <c:v>1048.3700440528635</c:v>
                </c:pt>
                <c:pt idx="108">
                  <c:v>1048.3700440528635</c:v>
                </c:pt>
                <c:pt idx="109">
                  <c:v>1048.3700440528635</c:v>
                </c:pt>
                <c:pt idx="110">
                  <c:v>1050.5139500734215</c:v>
                </c:pt>
                <c:pt idx="111">
                  <c:v>1046.2261380323055</c:v>
                </c:pt>
                <c:pt idx="112">
                  <c:v>1046.2261380323055</c:v>
                </c:pt>
                <c:pt idx="113">
                  <c:v>1050.5139500734215</c:v>
                </c:pt>
                <c:pt idx="114">
                  <c:v>1050.5139500734215</c:v>
                </c:pt>
                <c:pt idx="115">
                  <c:v>1046.2261380323055</c:v>
                </c:pt>
                <c:pt idx="116">
                  <c:v>1044.0822320117475</c:v>
                </c:pt>
                <c:pt idx="117">
                  <c:v>1041.9383259911895</c:v>
                </c:pt>
                <c:pt idx="118">
                  <c:v>1044.0822320117475</c:v>
                </c:pt>
                <c:pt idx="119">
                  <c:v>1044.0822320117475</c:v>
                </c:pt>
                <c:pt idx="120">
                  <c:v>1071.9530102790015</c:v>
                </c:pt>
                <c:pt idx="121">
                  <c:v>1061.2334801762115</c:v>
                </c:pt>
                <c:pt idx="122">
                  <c:v>1069.8091042584435</c:v>
                </c:pt>
                <c:pt idx="123">
                  <c:v>1052.6578560939795</c:v>
                </c:pt>
                <c:pt idx="124">
                  <c:v>795.38913362701908</c:v>
                </c:pt>
                <c:pt idx="125">
                  <c:v>728.928046989721</c:v>
                </c:pt>
                <c:pt idx="126">
                  <c:v>1063.3773861967695</c:v>
                </c:pt>
                <c:pt idx="127">
                  <c:v>1089.1042584434656</c:v>
                </c:pt>
                <c:pt idx="128">
                  <c:v>1084.8164464023496</c:v>
                </c:pt>
                <c:pt idx="129">
                  <c:v>1082.6725403817916</c:v>
                </c:pt>
                <c:pt idx="130">
                  <c:v>1084.8164464023496</c:v>
                </c:pt>
                <c:pt idx="131">
                  <c:v>1082.6725403817916</c:v>
                </c:pt>
                <c:pt idx="132">
                  <c:v>1093.3920704845816</c:v>
                </c:pt>
                <c:pt idx="133">
                  <c:v>1091.2481644640236</c:v>
                </c:pt>
                <c:pt idx="134">
                  <c:v>1097.6798825256974</c:v>
                </c:pt>
                <c:pt idx="135">
                  <c:v>1097.6798825256974</c:v>
                </c:pt>
                <c:pt idx="136">
                  <c:v>1095.5359765051394</c:v>
                </c:pt>
                <c:pt idx="137">
                  <c:v>1097.6798825256974</c:v>
                </c:pt>
                <c:pt idx="138">
                  <c:v>1095.5359765051394</c:v>
                </c:pt>
                <c:pt idx="139">
                  <c:v>1093.3920704845816</c:v>
                </c:pt>
                <c:pt idx="140">
                  <c:v>1099.8237885462554</c:v>
                </c:pt>
                <c:pt idx="141">
                  <c:v>1099.8237885462554</c:v>
                </c:pt>
                <c:pt idx="142">
                  <c:v>1101.9676945668134</c:v>
                </c:pt>
                <c:pt idx="143">
                  <c:v>1099.8237885462554</c:v>
                </c:pt>
                <c:pt idx="144">
                  <c:v>919.73568281938333</c:v>
                </c:pt>
                <c:pt idx="145">
                  <c:v>898.29662261380327</c:v>
                </c:pt>
                <c:pt idx="146">
                  <c:v>894.00881057268725</c:v>
                </c:pt>
                <c:pt idx="147">
                  <c:v>902.58443465491928</c:v>
                </c:pt>
                <c:pt idx="148">
                  <c:v>1074.0969162995596</c:v>
                </c:pt>
                <c:pt idx="149">
                  <c:v>1093.3920704845816</c:v>
                </c:pt>
                <c:pt idx="150">
                  <c:v>1086.9603524229076</c:v>
                </c:pt>
                <c:pt idx="151">
                  <c:v>1089.1042584434656</c:v>
                </c:pt>
                <c:pt idx="152">
                  <c:v>1082.6725403817916</c:v>
                </c:pt>
                <c:pt idx="153">
                  <c:v>1093.3920704845816</c:v>
                </c:pt>
                <c:pt idx="154">
                  <c:v>1076.2408223201173</c:v>
                </c:pt>
                <c:pt idx="155">
                  <c:v>1082.6725403817916</c:v>
                </c:pt>
                <c:pt idx="156">
                  <c:v>1086.9603524229076</c:v>
                </c:pt>
                <c:pt idx="157">
                  <c:v>1078.3847283406753</c:v>
                </c:pt>
                <c:pt idx="158">
                  <c:v>1082.6725403817916</c:v>
                </c:pt>
                <c:pt idx="159">
                  <c:v>1108.3994126284877</c:v>
                </c:pt>
                <c:pt idx="160">
                  <c:v>1084.8164464023496</c:v>
                </c:pt>
                <c:pt idx="161">
                  <c:v>1138.4140969162995</c:v>
                </c:pt>
                <c:pt idx="162">
                  <c:v>1215.5947136563877</c:v>
                </c:pt>
                <c:pt idx="163">
                  <c:v>1309.9265785609398</c:v>
                </c:pt>
                <c:pt idx="164">
                  <c:v>1421.4096916299559</c:v>
                </c:pt>
                <c:pt idx="165">
                  <c:v>1427.8414096916301</c:v>
                </c:pt>
                <c:pt idx="166">
                  <c:v>1419.2657856093979</c:v>
                </c:pt>
                <c:pt idx="167">
                  <c:v>1414.9779735682819</c:v>
                </c:pt>
                <c:pt idx="168">
                  <c:v>1419.2657856093979</c:v>
                </c:pt>
                <c:pt idx="169">
                  <c:v>1421.4096916299559</c:v>
                </c:pt>
                <c:pt idx="170">
                  <c:v>1414.9779735682819</c:v>
                </c:pt>
                <c:pt idx="171">
                  <c:v>1414.9779735682819</c:v>
                </c:pt>
                <c:pt idx="172">
                  <c:v>1410.6901615271659</c:v>
                </c:pt>
                <c:pt idx="173">
                  <c:v>1417.1218795888399</c:v>
                </c:pt>
                <c:pt idx="174">
                  <c:v>1412.8340675477239</c:v>
                </c:pt>
                <c:pt idx="175">
                  <c:v>1404.2584434654921</c:v>
                </c:pt>
                <c:pt idx="176">
                  <c:v>1389.2511013215858</c:v>
                </c:pt>
                <c:pt idx="177">
                  <c:v>1402.1145374449341</c:v>
                </c:pt>
                <c:pt idx="178">
                  <c:v>1399.9706314243758</c:v>
                </c:pt>
                <c:pt idx="179">
                  <c:v>1399.9706314243758</c:v>
                </c:pt>
                <c:pt idx="180">
                  <c:v>1399.9706314243758</c:v>
                </c:pt>
                <c:pt idx="181">
                  <c:v>1399.9706314243758</c:v>
                </c:pt>
                <c:pt idx="182">
                  <c:v>1402.1145374449341</c:v>
                </c:pt>
                <c:pt idx="183">
                  <c:v>1414.9779735682819</c:v>
                </c:pt>
                <c:pt idx="184">
                  <c:v>1417.1218795888399</c:v>
                </c:pt>
                <c:pt idx="185">
                  <c:v>1414.9779735682819</c:v>
                </c:pt>
                <c:pt idx="186">
                  <c:v>1404.2584434654921</c:v>
                </c:pt>
                <c:pt idx="187">
                  <c:v>1404.2584434654921</c:v>
                </c:pt>
                <c:pt idx="188">
                  <c:v>1404.2584434654921</c:v>
                </c:pt>
                <c:pt idx="189">
                  <c:v>1316.3582966226138</c:v>
                </c:pt>
                <c:pt idx="190">
                  <c:v>1262.7606461086637</c:v>
                </c:pt>
                <c:pt idx="191">
                  <c:v>1110.5433186490457</c:v>
                </c:pt>
                <c:pt idx="192">
                  <c:v>1016.2114537444934</c:v>
                </c:pt>
                <c:pt idx="193">
                  <c:v>1026.9309838472834</c:v>
                </c:pt>
                <c:pt idx="194">
                  <c:v>1022.6431718061674</c:v>
                </c:pt>
                <c:pt idx="195">
                  <c:v>1024.7870778267254</c:v>
                </c:pt>
                <c:pt idx="196">
                  <c:v>1022.6431718061674</c:v>
                </c:pt>
                <c:pt idx="197">
                  <c:v>1024.7870778267254</c:v>
                </c:pt>
                <c:pt idx="198">
                  <c:v>1026.9309838472834</c:v>
                </c:pt>
                <c:pt idx="199">
                  <c:v>1029.0748898678414</c:v>
                </c:pt>
                <c:pt idx="200">
                  <c:v>1029.0748898678414</c:v>
                </c:pt>
                <c:pt idx="201">
                  <c:v>1029.0748898678414</c:v>
                </c:pt>
                <c:pt idx="202">
                  <c:v>1029.0748898678414</c:v>
                </c:pt>
                <c:pt idx="203">
                  <c:v>1026.9309838472834</c:v>
                </c:pt>
                <c:pt idx="204">
                  <c:v>1024.7870778267254</c:v>
                </c:pt>
                <c:pt idx="205">
                  <c:v>1024.7870778267254</c:v>
                </c:pt>
                <c:pt idx="206">
                  <c:v>1024.7870778267254</c:v>
                </c:pt>
                <c:pt idx="207">
                  <c:v>1026.9309838472834</c:v>
                </c:pt>
                <c:pt idx="208">
                  <c:v>1029.0748898678414</c:v>
                </c:pt>
                <c:pt idx="209">
                  <c:v>1024.7870778267254</c:v>
                </c:pt>
                <c:pt idx="210">
                  <c:v>1024.7870778267254</c:v>
                </c:pt>
                <c:pt idx="211">
                  <c:v>1024.7870778267254</c:v>
                </c:pt>
                <c:pt idx="212">
                  <c:v>1024.7870778267254</c:v>
                </c:pt>
                <c:pt idx="213">
                  <c:v>1024.7870778267254</c:v>
                </c:pt>
                <c:pt idx="214">
                  <c:v>1022.6431718061674</c:v>
                </c:pt>
                <c:pt idx="215">
                  <c:v>1082.6725403817916</c:v>
                </c:pt>
                <c:pt idx="216">
                  <c:v>1086.9603524229076</c:v>
                </c:pt>
                <c:pt idx="217">
                  <c:v>1123.4067547723935</c:v>
                </c:pt>
                <c:pt idx="218">
                  <c:v>1234.8898678414098</c:v>
                </c:pt>
                <c:pt idx="219">
                  <c:v>1339.9412628487519</c:v>
                </c:pt>
                <c:pt idx="220">
                  <c:v>1342.0851688693099</c:v>
                </c:pt>
                <c:pt idx="221">
                  <c:v>1344.2290748898679</c:v>
                </c:pt>
                <c:pt idx="222">
                  <c:v>1342.0851688693099</c:v>
                </c:pt>
                <c:pt idx="223">
                  <c:v>1329.2217327459618</c:v>
                </c:pt>
                <c:pt idx="224">
                  <c:v>1382.819383259912</c:v>
                </c:pt>
                <c:pt idx="225">
                  <c:v>1395.6828193832598</c:v>
                </c:pt>
                <c:pt idx="226">
                  <c:v>1389.2511013215858</c:v>
                </c:pt>
                <c:pt idx="227">
                  <c:v>1384.96328928047</c:v>
                </c:pt>
                <c:pt idx="228">
                  <c:v>1380.675477239354</c:v>
                </c:pt>
                <c:pt idx="229">
                  <c:v>1384.96328928047</c:v>
                </c:pt>
                <c:pt idx="230">
                  <c:v>1410.6901615271659</c:v>
                </c:pt>
                <c:pt idx="231">
                  <c:v>1406.4023494860501</c:v>
                </c:pt>
                <c:pt idx="232">
                  <c:v>1419.2657856093979</c:v>
                </c:pt>
                <c:pt idx="233">
                  <c:v>1419.2657856093979</c:v>
                </c:pt>
                <c:pt idx="234">
                  <c:v>1417.1218795888399</c:v>
                </c:pt>
                <c:pt idx="235">
                  <c:v>1419.2657856093979</c:v>
                </c:pt>
                <c:pt idx="236">
                  <c:v>1423.5535976505139</c:v>
                </c:pt>
                <c:pt idx="237">
                  <c:v>1406.4023494860501</c:v>
                </c:pt>
                <c:pt idx="238">
                  <c:v>1419.2657856093979</c:v>
                </c:pt>
                <c:pt idx="239">
                  <c:v>1421.4096916299559</c:v>
                </c:pt>
                <c:pt idx="240">
                  <c:v>1417.1218795888399</c:v>
                </c:pt>
                <c:pt idx="241">
                  <c:v>1412.8340675477239</c:v>
                </c:pt>
                <c:pt idx="242">
                  <c:v>1410.6901615271659</c:v>
                </c:pt>
                <c:pt idx="243">
                  <c:v>1414.9779735682819</c:v>
                </c:pt>
                <c:pt idx="244">
                  <c:v>1417.1218795888399</c:v>
                </c:pt>
                <c:pt idx="245">
                  <c:v>1412.8340675477239</c:v>
                </c:pt>
                <c:pt idx="246">
                  <c:v>1425.6975036710719</c:v>
                </c:pt>
                <c:pt idx="247">
                  <c:v>1412.8340675477239</c:v>
                </c:pt>
                <c:pt idx="248">
                  <c:v>1432.1292217327459</c:v>
                </c:pt>
                <c:pt idx="249">
                  <c:v>1438.5609397944199</c:v>
                </c:pt>
                <c:pt idx="250">
                  <c:v>1432.1292217327459</c:v>
                </c:pt>
                <c:pt idx="251">
                  <c:v>1419.2657856093979</c:v>
                </c:pt>
                <c:pt idx="252">
                  <c:v>1438.5609397944199</c:v>
                </c:pt>
                <c:pt idx="253">
                  <c:v>1436.4170337738619</c:v>
                </c:pt>
                <c:pt idx="254">
                  <c:v>1436.4170337738619</c:v>
                </c:pt>
                <c:pt idx="255">
                  <c:v>1449.28046989721</c:v>
                </c:pt>
                <c:pt idx="256">
                  <c:v>1447.136563876652</c:v>
                </c:pt>
                <c:pt idx="257">
                  <c:v>1455.712187958884</c:v>
                </c:pt>
                <c:pt idx="258">
                  <c:v>1442.8487518355359</c:v>
                </c:pt>
                <c:pt idx="259">
                  <c:v>1438.5609397944199</c:v>
                </c:pt>
                <c:pt idx="260">
                  <c:v>1425.6975036710719</c:v>
                </c:pt>
                <c:pt idx="261">
                  <c:v>1423.5535976505139</c:v>
                </c:pt>
                <c:pt idx="262">
                  <c:v>1425.6975036710719</c:v>
                </c:pt>
                <c:pt idx="263">
                  <c:v>1425.6975036710719</c:v>
                </c:pt>
                <c:pt idx="264">
                  <c:v>1425.6975036710719</c:v>
                </c:pt>
                <c:pt idx="265">
                  <c:v>1427.8414096916301</c:v>
                </c:pt>
                <c:pt idx="266">
                  <c:v>1421.4096916299559</c:v>
                </c:pt>
                <c:pt idx="267">
                  <c:v>1423.5535976505139</c:v>
                </c:pt>
                <c:pt idx="268">
                  <c:v>1427.8414096916301</c:v>
                </c:pt>
                <c:pt idx="269">
                  <c:v>1427.8414096916301</c:v>
                </c:pt>
                <c:pt idx="270">
                  <c:v>1423.5535976505139</c:v>
                </c:pt>
                <c:pt idx="271">
                  <c:v>1427.8414096916301</c:v>
                </c:pt>
                <c:pt idx="272">
                  <c:v>1419.2657856093979</c:v>
                </c:pt>
                <c:pt idx="273">
                  <c:v>1423.5535976505139</c:v>
                </c:pt>
                <c:pt idx="274">
                  <c:v>1423.5535976505139</c:v>
                </c:pt>
                <c:pt idx="275">
                  <c:v>1419.2657856093979</c:v>
                </c:pt>
                <c:pt idx="276">
                  <c:v>1425.6975036710719</c:v>
                </c:pt>
                <c:pt idx="277">
                  <c:v>1425.6975036710719</c:v>
                </c:pt>
                <c:pt idx="278">
                  <c:v>1423.5535976505139</c:v>
                </c:pt>
                <c:pt idx="279">
                  <c:v>1423.5535976505139</c:v>
                </c:pt>
                <c:pt idx="280">
                  <c:v>1421.4096916299559</c:v>
                </c:pt>
                <c:pt idx="281">
                  <c:v>1425.6975036710719</c:v>
                </c:pt>
                <c:pt idx="282">
                  <c:v>1423.5535976505139</c:v>
                </c:pt>
                <c:pt idx="283">
                  <c:v>1423.5535976505139</c:v>
                </c:pt>
                <c:pt idx="284">
                  <c:v>1423.5535976505139</c:v>
                </c:pt>
                <c:pt idx="285">
                  <c:v>1425.6975036710719</c:v>
                </c:pt>
                <c:pt idx="286">
                  <c:v>1427.8414096916301</c:v>
                </c:pt>
                <c:pt idx="287">
                  <c:v>1421.4096916299559</c:v>
                </c:pt>
                <c:pt idx="288">
                  <c:v>1421.4096916299559</c:v>
                </c:pt>
                <c:pt idx="289">
                  <c:v>1419.2657856093979</c:v>
                </c:pt>
                <c:pt idx="290">
                  <c:v>1423.5535976505139</c:v>
                </c:pt>
                <c:pt idx="291">
                  <c:v>1419.2657856093979</c:v>
                </c:pt>
                <c:pt idx="292">
                  <c:v>1421.4096916299559</c:v>
                </c:pt>
                <c:pt idx="293">
                  <c:v>1419.2657856093979</c:v>
                </c:pt>
                <c:pt idx="294">
                  <c:v>1421.4096916299559</c:v>
                </c:pt>
                <c:pt idx="295">
                  <c:v>1421.4096916299559</c:v>
                </c:pt>
                <c:pt idx="296">
                  <c:v>1419.2657856093979</c:v>
                </c:pt>
                <c:pt idx="297">
                  <c:v>1427.8414096916301</c:v>
                </c:pt>
                <c:pt idx="298">
                  <c:v>1425.6975036710719</c:v>
                </c:pt>
                <c:pt idx="299">
                  <c:v>1427.8414096916301</c:v>
                </c:pt>
                <c:pt idx="300">
                  <c:v>1427.8414096916301</c:v>
                </c:pt>
                <c:pt idx="301">
                  <c:v>1421.4096916299559</c:v>
                </c:pt>
                <c:pt idx="302">
                  <c:v>1421.4096916299559</c:v>
                </c:pt>
                <c:pt idx="303">
                  <c:v>1423.5535976505139</c:v>
                </c:pt>
                <c:pt idx="304">
                  <c:v>1427.8414096916301</c:v>
                </c:pt>
                <c:pt idx="305">
                  <c:v>1429.9853157121879</c:v>
                </c:pt>
                <c:pt idx="306">
                  <c:v>1432.1292217327459</c:v>
                </c:pt>
                <c:pt idx="307">
                  <c:v>1425.6975036710719</c:v>
                </c:pt>
                <c:pt idx="308">
                  <c:v>1427.8414096916301</c:v>
                </c:pt>
                <c:pt idx="309">
                  <c:v>1423.5535976505139</c:v>
                </c:pt>
                <c:pt idx="310">
                  <c:v>1427.8414096916301</c:v>
                </c:pt>
                <c:pt idx="311">
                  <c:v>1427.8414096916301</c:v>
                </c:pt>
                <c:pt idx="312">
                  <c:v>1427.8414096916301</c:v>
                </c:pt>
                <c:pt idx="313">
                  <c:v>1419.2657856093979</c:v>
                </c:pt>
                <c:pt idx="314">
                  <c:v>1425.6975036710719</c:v>
                </c:pt>
                <c:pt idx="315">
                  <c:v>1423.5535976505139</c:v>
                </c:pt>
                <c:pt idx="316">
                  <c:v>1419.2657856093979</c:v>
                </c:pt>
                <c:pt idx="317">
                  <c:v>1425.6975036710719</c:v>
                </c:pt>
                <c:pt idx="318">
                  <c:v>1421.4096916299559</c:v>
                </c:pt>
                <c:pt idx="319">
                  <c:v>1429.9853157121879</c:v>
                </c:pt>
                <c:pt idx="320">
                  <c:v>1425.6975036710719</c:v>
                </c:pt>
                <c:pt idx="321">
                  <c:v>1427.8414096916301</c:v>
                </c:pt>
                <c:pt idx="322">
                  <c:v>1432.1292217327459</c:v>
                </c:pt>
                <c:pt idx="323">
                  <c:v>1421.4096916299559</c:v>
                </c:pt>
                <c:pt idx="324">
                  <c:v>1423.5535976505139</c:v>
                </c:pt>
                <c:pt idx="325">
                  <c:v>1423.5535976505139</c:v>
                </c:pt>
                <c:pt idx="326">
                  <c:v>1438.5609397944199</c:v>
                </c:pt>
                <c:pt idx="327">
                  <c:v>1429.9853157121879</c:v>
                </c:pt>
                <c:pt idx="328">
                  <c:v>1423.5535976505139</c:v>
                </c:pt>
                <c:pt idx="329">
                  <c:v>1429.9853157121879</c:v>
                </c:pt>
                <c:pt idx="330">
                  <c:v>1423.5535976505139</c:v>
                </c:pt>
                <c:pt idx="331">
                  <c:v>1421.4096916299559</c:v>
                </c:pt>
                <c:pt idx="332">
                  <c:v>1425.6975036710719</c:v>
                </c:pt>
                <c:pt idx="333">
                  <c:v>1423.5535976505139</c:v>
                </c:pt>
                <c:pt idx="334">
                  <c:v>1427.8414096916301</c:v>
                </c:pt>
                <c:pt idx="335">
                  <c:v>1423.5535976505139</c:v>
                </c:pt>
                <c:pt idx="336">
                  <c:v>1425.6975036710719</c:v>
                </c:pt>
                <c:pt idx="337">
                  <c:v>1427.8414096916301</c:v>
                </c:pt>
                <c:pt idx="338">
                  <c:v>1429.9853157121879</c:v>
                </c:pt>
                <c:pt idx="339">
                  <c:v>1429.9853157121879</c:v>
                </c:pt>
                <c:pt idx="340">
                  <c:v>1421.4096916299559</c:v>
                </c:pt>
                <c:pt idx="341">
                  <c:v>1438.5609397944199</c:v>
                </c:pt>
                <c:pt idx="342">
                  <c:v>1410.6901615271659</c:v>
                </c:pt>
                <c:pt idx="343">
                  <c:v>1410.6901615271659</c:v>
                </c:pt>
                <c:pt idx="344">
                  <c:v>1404.2584434654921</c:v>
                </c:pt>
                <c:pt idx="345">
                  <c:v>1404.2584434654921</c:v>
                </c:pt>
                <c:pt idx="346">
                  <c:v>1408.5462555066078</c:v>
                </c:pt>
                <c:pt idx="347">
                  <c:v>1406.4023494860501</c:v>
                </c:pt>
                <c:pt idx="348">
                  <c:v>1402.1145374449341</c:v>
                </c:pt>
                <c:pt idx="349">
                  <c:v>1410.6901615271659</c:v>
                </c:pt>
                <c:pt idx="350">
                  <c:v>1404.2584434654921</c:v>
                </c:pt>
                <c:pt idx="351">
                  <c:v>1406.4023494860501</c:v>
                </c:pt>
                <c:pt idx="352">
                  <c:v>1425.6975036710719</c:v>
                </c:pt>
                <c:pt idx="353">
                  <c:v>1429.9853157121879</c:v>
                </c:pt>
                <c:pt idx="354">
                  <c:v>1442.8487518355359</c:v>
                </c:pt>
                <c:pt idx="355">
                  <c:v>1442.8487518355359</c:v>
                </c:pt>
                <c:pt idx="356">
                  <c:v>1438.5609397944199</c:v>
                </c:pt>
                <c:pt idx="357">
                  <c:v>1429.9853157121879</c:v>
                </c:pt>
                <c:pt idx="358">
                  <c:v>1425.6975036710719</c:v>
                </c:pt>
                <c:pt idx="359">
                  <c:v>1425.6975036710719</c:v>
                </c:pt>
                <c:pt idx="360">
                  <c:v>1427.8414096916301</c:v>
                </c:pt>
                <c:pt idx="361">
                  <c:v>1425.6975036710719</c:v>
                </c:pt>
                <c:pt idx="362">
                  <c:v>1414.9779735682819</c:v>
                </c:pt>
                <c:pt idx="363">
                  <c:v>1427.8414096916301</c:v>
                </c:pt>
                <c:pt idx="364">
                  <c:v>1427.8414096916301</c:v>
                </c:pt>
                <c:pt idx="365">
                  <c:v>1423.5535976505139</c:v>
                </c:pt>
                <c:pt idx="366">
                  <c:v>1427.8414096916301</c:v>
                </c:pt>
                <c:pt idx="367">
                  <c:v>1425.6975036710719</c:v>
                </c:pt>
                <c:pt idx="368">
                  <c:v>1429.9853157121879</c:v>
                </c:pt>
                <c:pt idx="369">
                  <c:v>1427.8414096916301</c:v>
                </c:pt>
                <c:pt idx="370">
                  <c:v>1432.1292217327459</c:v>
                </c:pt>
                <c:pt idx="371">
                  <c:v>1432.1292217327459</c:v>
                </c:pt>
                <c:pt idx="372">
                  <c:v>1432.1292217327459</c:v>
                </c:pt>
                <c:pt idx="373">
                  <c:v>1429.9853157121879</c:v>
                </c:pt>
                <c:pt idx="374">
                  <c:v>1429.9853157121879</c:v>
                </c:pt>
                <c:pt idx="375">
                  <c:v>1432.1292217327459</c:v>
                </c:pt>
                <c:pt idx="376">
                  <c:v>1427.8414096916301</c:v>
                </c:pt>
                <c:pt idx="377">
                  <c:v>1429.9853157121879</c:v>
                </c:pt>
                <c:pt idx="378">
                  <c:v>1427.8414096916301</c:v>
                </c:pt>
                <c:pt idx="379">
                  <c:v>1427.8414096916301</c:v>
                </c:pt>
                <c:pt idx="380">
                  <c:v>1421.4096916299559</c:v>
                </c:pt>
                <c:pt idx="381">
                  <c:v>1419.2657856093979</c:v>
                </c:pt>
                <c:pt idx="382">
                  <c:v>1419.2657856093979</c:v>
                </c:pt>
                <c:pt idx="383">
                  <c:v>1425.6975036710719</c:v>
                </c:pt>
                <c:pt idx="384">
                  <c:v>1423.5535976505139</c:v>
                </c:pt>
                <c:pt idx="385">
                  <c:v>1434.2731277533039</c:v>
                </c:pt>
                <c:pt idx="386">
                  <c:v>1434.2731277533039</c:v>
                </c:pt>
                <c:pt idx="387">
                  <c:v>1436.4170337738619</c:v>
                </c:pt>
                <c:pt idx="388">
                  <c:v>1434.2731277533039</c:v>
                </c:pt>
                <c:pt idx="389">
                  <c:v>1434.2731277533039</c:v>
                </c:pt>
                <c:pt idx="390">
                  <c:v>1425.6975036710719</c:v>
                </c:pt>
                <c:pt idx="391">
                  <c:v>1423.5535976505139</c:v>
                </c:pt>
                <c:pt idx="392">
                  <c:v>1423.5535976505139</c:v>
                </c:pt>
                <c:pt idx="393">
                  <c:v>1421.4096916299559</c:v>
                </c:pt>
                <c:pt idx="394">
                  <c:v>1423.5535976505139</c:v>
                </c:pt>
                <c:pt idx="395">
                  <c:v>1423.5535976505139</c:v>
                </c:pt>
                <c:pt idx="396">
                  <c:v>1421.4096916299559</c:v>
                </c:pt>
                <c:pt idx="397">
                  <c:v>1423.5535976505139</c:v>
                </c:pt>
                <c:pt idx="398">
                  <c:v>1421.4096916299559</c:v>
                </c:pt>
                <c:pt idx="399">
                  <c:v>1404.2584434654921</c:v>
                </c:pt>
                <c:pt idx="400">
                  <c:v>1427.8414096916301</c:v>
                </c:pt>
                <c:pt idx="401">
                  <c:v>1421.4096916299559</c:v>
                </c:pt>
                <c:pt idx="402">
                  <c:v>1436.4170337738619</c:v>
                </c:pt>
                <c:pt idx="403">
                  <c:v>1434.2731277533039</c:v>
                </c:pt>
                <c:pt idx="404">
                  <c:v>1432.1292217327459</c:v>
                </c:pt>
                <c:pt idx="405">
                  <c:v>1429.9853157121879</c:v>
                </c:pt>
                <c:pt idx="406">
                  <c:v>1425.6975036710719</c:v>
                </c:pt>
                <c:pt idx="407">
                  <c:v>1425.6975036710719</c:v>
                </c:pt>
                <c:pt idx="408">
                  <c:v>1434.2731277533039</c:v>
                </c:pt>
                <c:pt idx="409">
                  <c:v>1440.7048458149779</c:v>
                </c:pt>
                <c:pt idx="410">
                  <c:v>1442.8487518355359</c:v>
                </c:pt>
                <c:pt idx="411">
                  <c:v>1449.28046989721</c:v>
                </c:pt>
                <c:pt idx="412">
                  <c:v>1447.136563876652</c:v>
                </c:pt>
                <c:pt idx="413">
                  <c:v>1447.136563876652</c:v>
                </c:pt>
                <c:pt idx="414">
                  <c:v>1449.28046989721</c:v>
                </c:pt>
                <c:pt idx="415">
                  <c:v>1451.424375917768</c:v>
                </c:pt>
                <c:pt idx="416">
                  <c:v>1451.424375917768</c:v>
                </c:pt>
                <c:pt idx="417">
                  <c:v>1451.424375917768</c:v>
                </c:pt>
                <c:pt idx="418">
                  <c:v>1449.28046989721</c:v>
                </c:pt>
                <c:pt idx="419">
                  <c:v>1453.568281938326</c:v>
                </c:pt>
                <c:pt idx="420">
                  <c:v>1449.28046989721</c:v>
                </c:pt>
                <c:pt idx="421">
                  <c:v>1449.28046989721</c:v>
                </c:pt>
                <c:pt idx="422">
                  <c:v>1447.136563876652</c:v>
                </c:pt>
                <c:pt idx="423">
                  <c:v>1449.28046989721</c:v>
                </c:pt>
                <c:pt idx="424">
                  <c:v>1444.992657856094</c:v>
                </c:pt>
                <c:pt idx="425">
                  <c:v>1449.28046989721</c:v>
                </c:pt>
                <c:pt idx="426">
                  <c:v>1455.712187958884</c:v>
                </c:pt>
                <c:pt idx="427">
                  <c:v>1457.856093979442</c:v>
                </c:pt>
                <c:pt idx="428">
                  <c:v>1447.136563876652</c:v>
                </c:pt>
                <c:pt idx="429">
                  <c:v>1451.424375917768</c:v>
                </c:pt>
                <c:pt idx="430">
                  <c:v>1449.28046989721</c:v>
                </c:pt>
                <c:pt idx="431">
                  <c:v>1447.136563876652</c:v>
                </c:pt>
                <c:pt idx="432">
                  <c:v>1449.28046989721</c:v>
                </c:pt>
                <c:pt idx="433">
                  <c:v>1453.568281938326</c:v>
                </c:pt>
                <c:pt idx="434">
                  <c:v>1460</c:v>
                </c:pt>
                <c:pt idx="435">
                  <c:v>1460</c:v>
                </c:pt>
                <c:pt idx="436">
                  <c:v>1457.856093979442</c:v>
                </c:pt>
                <c:pt idx="437">
                  <c:v>1460</c:v>
                </c:pt>
                <c:pt idx="438">
                  <c:v>1457.856093979442</c:v>
                </c:pt>
                <c:pt idx="439">
                  <c:v>1460</c:v>
                </c:pt>
                <c:pt idx="440">
                  <c:v>1455.712187958884</c:v>
                </c:pt>
                <c:pt idx="441">
                  <c:v>1455.712187958884</c:v>
                </c:pt>
                <c:pt idx="442">
                  <c:v>1453.568281938326</c:v>
                </c:pt>
                <c:pt idx="443">
                  <c:v>1453.568281938326</c:v>
                </c:pt>
                <c:pt idx="444">
                  <c:v>1457.856093979442</c:v>
                </c:pt>
                <c:pt idx="445">
                  <c:v>1453.568281938326</c:v>
                </c:pt>
                <c:pt idx="446">
                  <c:v>1453.568281938326</c:v>
                </c:pt>
                <c:pt idx="447">
                  <c:v>1453.568281938326</c:v>
                </c:pt>
                <c:pt idx="448">
                  <c:v>1455.712187958884</c:v>
                </c:pt>
                <c:pt idx="449">
                  <c:v>1438.5609397944199</c:v>
                </c:pt>
                <c:pt idx="450">
                  <c:v>1436.4170337738619</c:v>
                </c:pt>
                <c:pt idx="451">
                  <c:v>1432.1292217327459</c:v>
                </c:pt>
                <c:pt idx="452">
                  <c:v>1440.7048458149779</c:v>
                </c:pt>
                <c:pt idx="453">
                  <c:v>1438.5609397944199</c:v>
                </c:pt>
                <c:pt idx="454">
                  <c:v>1434.2731277533039</c:v>
                </c:pt>
                <c:pt idx="455">
                  <c:v>1438.5609397944199</c:v>
                </c:pt>
                <c:pt idx="456">
                  <c:v>1438.5609397944199</c:v>
                </c:pt>
                <c:pt idx="457">
                  <c:v>1436.4170337738619</c:v>
                </c:pt>
                <c:pt idx="458">
                  <c:v>1436.4170337738619</c:v>
                </c:pt>
                <c:pt idx="459">
                  <c:v>1432.1292217327459</c:v>
                </c:pt>
                <c:pt idx="460">
                  <c:v>1444.992657856094</c:v>
                </c:pt>
                <c:pt idx="461">
                  <c:v>1438.5609397944199</c:v>
                </c:pt>
                <c:pt idx="462">
                  <c:v>1438.5609397944199</c:v>
                </c:pt>
                <c:pt idx="463">
                  <c:v>1434.2731277533039</c:v>
                </c:pt>
                <c:pt idx="464">
                  <c:v>1442.8487518355359</c:v>
                </c:pt>
                <c:pt idx="465">
                  <c:v>1440.7048458149779</c:v>
                </c:pt>
                <c:pt idx="466">
                  <c:v>1438.5609397944199</c:v>
                </c:pt>
                <c:pt idx="467">
                  <c:v>1442.8487518355359</c:v>
                </c:pt>
                <c:pt idx="468">
                  <c:v>1444.992657856094</c:v>
                </c:pt>
                <c:pt idx="469">
                  <c:v>1442.8487518355359</c:v>
                </c:pt>
                <c:pt idx="470">
                  <c:v>1438.5609397944199</c:v>
                </c:pt>
                <c:pt idx="471">
                  <c:v>1440.7048458149779</c:v>
                </c:pt>
                <c:pt idx="472">
                  <c:v>1438.5609397944199</c:v>
                </c:pt>
                <c:pt idx="473">
                  <c:v>1438.5609397944199</c:v>
                </c:pt>
                <c:pt idx="474">
                  <c:v>1438.5609397944199</c:v>
                </c:pt>
                <c:pt idx="475">
                  <c:v>1436.4170337738619</c:v>
                </c:pt>
                <c:pt idx="476">
                  <c:v>1444.992657856094</c:v>
                </c:pt>
                <c:pt idx="477">
                  <c:v>1440.7048458149779</c:v>
                </c:pt>
                <c:pt idx="478">
                  <c:v>1438.5609397944199</c:v>
                </c:pt>
                <c:pt idx="479">
                  <c:v>1436.4170337738619</c:v>
                </c:pt>
                <c:pt idx="480">
                  <c:v>1440.7048458149779</c:v>
                </c:pt>
                <c:pt idx="481">
                  <c:v>1434.2731277533039</c:v>
                </c:pt>
                <c:pt idx="482">
                  <c:v>1438.5609397944199</c:v>
                </c:pt>
                <c:pt idx="483">
                  <c:v>1442.8487518355359</c:v>
                </c:pt>
                <c:pt idx="484">
                  <c:v>1444.992657856094</c:v>
                </c:pt>
                <c:pt idx="485">
                  <c:v>1438.5609397944199</c:v>
                </c:pt>
                <c:pt idx="486">
                  <c:v>1442.8487518355359</c:v>
                </c:pt>
                <c:pt idx="487">
                  <c:v>1436.4170337738619</c:v>
                </c:pt>
                <c:pt idx="488">
                  <c:v>1442.8487518355359</c:v>
                </c:pt>
                <c:pt idx="489">
                  <c:v>1449.28046989721</c:v>
                </c:pt>
                <c:pt idx="490">
                  <c:v>1442.8487518355359</c:v>
                </c:pt>
                <c:pt idx="491">
                  <c:v>1460</c:v>
                </c:pt>
                <c:pt idx="492">
                  <c:v>1440.7048458149779</c:v>
                </c:pt>
                <c:pt idx="493">
                  <c:v>1438.5609397944199</c:v>
                </c:pt>
                <c:pt idx="494">
                  <c:v>1444.992657856094</c:v>
                </c:pt>
                <c:pt idx="495">
                  <c:v>1447.136563876652</c:v>
                </c:pt>
                <c:pt idx="496">
                  <c:v>1440.7048458149779</c:v>
                </c:pt>
                <c:pt idx="497">
                  <c:v>1436.4170337738619</c:v>
                </c:pt>
                <c:pt idx="498">
                  <c:v>1438.5609397944199</c:v>
                </c:pt>
                <c:pt idx="499">
                  <c:v>1434.2731277533039</c:v>
                </c:pt>
                <c:pt idx="500">
                  <c:v>1436.4170337738619</c:v>
                </c:pt>
                <c:pt idx="501">
                  <c:v>1432.1292217327459</c:v>
                </c:pt>
                <c:pt idx="502">
                  <c:v>1440.7048458149779</c:v>
                </c:pt>
                <c:pt idx="503">
                  <c:v>1434.2731277533039</c:v>
                </c:pt>
                <c:pt idx="504">
                  <c:v>1222.0264317180615</c:v>
                </c:pt>
                <c:pt idx="505">
                  <c:v>1181.2922173274596</c:v>
                </c:pt>
                <c:pt idx="506">
                  <c:v>1183.4361233480176</c:v>
                </c:pt>
                <c:pt idx="507">
                  <c:v>1194.1556534508077</c:v>
                </c:pt>
                <c:pt idx="508">
                  <c:v>1421.4096916299559</c:v>
                </c:pt>
                <c:pt idx="509">
                  <c:v>1440.7048458149779</c:v>
                </c:pt>
                <c:pt idx="510">
                  <c:v>1438.5609397944199</c:v>
                </c:pt>
                <c:pt idx="511">
                  <c:v>1438.5609397944199</c:v>
                </c:pt>
                <c:pt idx="512">
                  <c:v>1438.5609397944199</c:v>
                </c:pt>
                <c:pt idx="513">
                  <c:v>1438.5609397944199</c:v>
                </c:pt>
                <c:pt idx="514">
                  <c:v>1434.2731277533039</c:v>
                </c:pt>
                <c:pt idx="515">
                  <c:v>1432.1292217327459</c:v>
                </c:pt>
                <c:pt idx="516">
                  <c:v>1434.2731277533039</c:v>
                </c:pt>
                <c:pt idx="517">
                  <c:v>1438.5609397944199</c:v>
                </c:pt>
                <c:pt idx="518">
                  <c:v>1444.992657856094</c:v>
                </c:pt>
                <c:pt idx="519">
                  <c:v>1414.9779735682819</c:v>
                </c:pt>
                <c:pt idx="520">
                  <c:v>1412.8340675477239</c:v>
                </c:pt>
                <c:pt idx="521">
                  <c:v>1406.4023494860501</c:v>
                </c:pt>
                <c:pt idx="522">
                  <c:v>1438.5609397944199</c:v>
                </c:pt>
                <c:pt idx="523">
                  <c:v>1440.7048458149779</c:v>
                </c:pt>
                <c:pt idx="524">
                  <c:v>1434.2731277533039</c:v>
                </c:pt>
                <c:pt idx="525">
                  <c:v>1440.7048458149779</c:v>
                </c:pt>
                <c:pt idx="526">
                  <c:v>1440.7048458149779</c:v>
                </c:pt>
                <c:pt idx="527">
                  <c:v>1436.4170337738619</c:v>
                </c:pt>
                <c:pt idx="528">
                  <c:v>1239.1776798825258</c:v>
                </c:pt>
                <c:pt idx="529">
                  <c:v>1209.1629955947137</c:v>
                </c:pt>
                <c:pt idx="530">
                  <c:v>1432.1292217327459</c:v>
                </c:pt>
                <c:pt idx="531">
                  <c:v>1440.7048458149779</c:v>
                </c:pt>
                <c:pt idx="532">
                  <c:v>1440.7048458149779</c:v>
                </c:pt>
                <c:pt idx="533">
                  <c:v>1451.424375917768</c:v>
                </c:pt>
                <c:pt idx="534">
                  <c:v>1432.1292217327459</c:v>
                </c:pt>
                <c:pt idx="535">
                  <c:v>1436.4170337738619</c:v>
                </c:pt>
                <c:pt idx="536">
                  <c:v>1444.992657856094</c:v>
                </c:pt>
                <c:pt idx="537">
                  <c:v>1440.7048458149779</c:v>
                </c:pt>
                <c:pt idx="538">
                  <c:v>1440.7048458149779</c:v>
                </c:pt>
                <c:pt idx="539">
                  <c:v>1438.5609397944199</c:v>
                </c:pt>
                <c:pt idx="540">
                  <c:v>1436.4170337738619</c:v>
                </c:pt>
                <c:pt idx="541">
                  <c:v>1440.7048458149779</c:v>
                </c:pt>
                <c:pt idx="542">
                  <c:v>1434.2731277533039</c:v>
                </c:pt>
                <c:pt idx="543">
                  <c:v>1438.5609397944199</c:v>
                </c:pt>
                <c:pt idx="544">
                  <c:v>1444.992657856094</c:v>
                </c:pt>
                <c:pt idx="545">
                  <c:v>1442.8487518355359</c:v>
                </c:pt>
                <c:pt idx="546">
                  <c:v>1444.992657856094</c:v>
                </c:pt>
                <c:pt idx="547">
                  <c:v>1447.136563876652</c:v>
                </c:pt>
                <c:pt idx="548">
                  <c:v>1444.992657856094</c:v>
                </c:pt>
                <c:pt idx="549">
                  <c:v>1449.28046989721</c:v>
                </c:pt>
                <c:pt idx="550">
                  <c:v>1440.7048458149779</c:v>
                </c:pt>
                <c:pt idx="551">
                  <c:v>1436.4170337738619</c:v>
                </c:pt>
                <c:pt idx="552">
                  <c:v>1444.992657856094</c:v>
                </c:pt>
                <c:pt idx="553">
                  <c:v>1432.1292217327459</c:v>
                </c:pt>
                <c:pt idx="554">
                  <c:v>1434.2731277533039</c:v>
                </c:pt>
                <c:pt idx="555">
                  <c:v>1429.9853157121879</c:v>
                </c:pt>
                <c:pt idx="556">
                  <c:v>1421.4096916299559</c:v>
                </c:pt>
                <c:pt idx="557">
                  <c:v>1444.992657856094</c:v>
                </c:pt>
                <c:pt idx="558">
                  <c:v>1434.2731277533039</c:v>
                </c:pt>
                <c:pt idx="559">
                  <c:v>1440.7048458149779</c:v>
                </c:pt>
                <c:pt idx="560">
                  <c:v>1372.0998531571217</c:v>
                </c:pt>
                <c:pt idx="561">
                  <c:v>1367.8120411160057</c:v>
                </c:pt>
                <c:pt idx="562">
                  <c:v>1374.24375917768</c:v>
                </c:pt>
                <c:pt idx="563">
                  <c:v>1365.668135095448</c:v>
                </c:pt>
                <c:pt idx="564">
                  <c:v>1262.7606461086637</c:v>
                </c:pt>
                <c:pt idx="565">
                  <c:v>1267.0484581497797</c:v>
                </c:pt>
                <c:pt idx="566">
                  <c:v>1273.4801762114537</c:v>
                </c:pt>
                <c:pt idx="567">
                  <c:v>1365.668135095448</c:v>
                </c:pt>
                <c:pt idx="568">
                  <c:v>1367.8120411160057</c:v>
                </c:pt>
                <c:pt idx="569">
                  <c:v>1365.668135095448</c:v>
                </c:pt>
                <c:pt idx="570">
                  <c:v>1369.9559471365637</c:v>
                </c:pt>
                <c:pt idx="571">
                  <c:v>1367.8120411160057</c:v>
                </c:pt>
                <c:pt idx="572">
                  <c:v>1427.8414096916301</c:v>
                </c:pt>
                <c:pt idx="573">
                  <c:v>1419.2657856093979</c:v>
                </c:pt>
                <c:pt idx="574">
                  <c:v>1434.2731277533039</c:v>
                </c:pt>
                <c:pt idx="575">
                  <c:v>1429.9853157121879</c:v>
                </c:pt>
                <c:pt idx="576">
                  <c:v>1427.8414096916301</c:v>
                </c:pt>
                <c:pt idx="577">
                  <c:v>1414.9779735682819</c:v>
                </c:pt>
                <c:pt idx="578">
                  <c:v>1417.1218795888399</c:v>
                </c:pt>
                <c:pt idx="579">
                  <c:v>1412.8340675477239</c:v>
                </c:pt>
                <c:pt idx="580">
                  <c:v>1412.8340675477239</c:v>
                </c:pt>
                <c:pt idx="581">
                  <c:v>1404.2584434654921</c:v>
                </c:pt>
                <c:pt idx="582">
                  <c:v>1417.1218795888399</c:v>
                </c:pt>
                <c:pt idx="583">
                  <c:v>1397.8267254038178</c:v>
                </c:pt>
                <c:pt idx="584">
                  <c:v>1397.8267254038178</c:v>
                </c:pt>
                <c:pt idx="585">
                  <c:v>1391.3950073421438</c:v>
                </c:pt>
                <c:pt idx="586">
                  <c:v>1395.6828193832598</c:v>
                </c:pt>
                <c:pt idx="587">
                  <c:v>1395.6828193832598</c:v>
                </c:pt>
                <c:pt idx="588">
                  <c:v>1397.8267254038178</c:v>
                </c:pt>
                <c:pt idx="589">
                  <c:v>1395.6828193832598</c:v>
                </c:pt>
                <c:pt idx="590">
                  <c:v>1399.9706314243758</c:v>
                </c:pt>
                <c:pt idx="591">
                  <c:v>1393.5389133627018</c:v>
                </c:pt>
                <c:pt idx="592">
                  <c:v>1397.8267254038178</c:v>
                </c:pt>
                <c:pt idx="593">
                  <c:v>1391.3950073421438</c:v>
                </c:pt>
                <c:pt idx="594">
                  <c:v>1399.9706314243758</c:v>
                </c:pt>
                <c:pt idx="595">
                  <c:v>1395.6828193832598</c:v>
                </c:pt>
                <c:pt idx="596">
                  <c:v>1406.4023494860501</c:v>
                </c:pt>
                <c:pt idx="597">
                  <c:v>1397.8267254038178</c:v>
                </c:pt>
                <c:pt idx="598">
                  <c:v>1395.6828193832598</c:v>
                </c:pt>
                <c:pt idx="599">
                  <c:v>1397.8267254038178</c:v>
                </c:pt>
                <c:pt idx="600">
                  <c:v>1393.5389133627018</c:v>
                </c:pt>
                <c:pt idx="601">
                  <c:v>1399.9706314243758</c:v>
                </c:pt>
                <c:pt idx="602">
                  <c:v>1395.6828193832598</c:v>
                </c:pt>
                <c:pt idx="603">
                  <c:v>1397.8267254038178</c:v>
                </c:pt>
                <c:pt idx="604">
                  <c:v>1393.5389133627018</c:v>
                </c:pt>
                <c:pt idx="605">
                  <c:v>1395.6828193832598</c:v>
                </c:pt>
                <c:pt idx="606">
                  <c:v>1404.2584434654921</c:v>
                </c:pt>
                <c:pt idx="607">
                  <c:v>1397.8267254038178</c:v>
                </c:pt>
                <c:pt idx="608">
                  <c:v>1395.6828193832598</c:v>
                </c:pt>
                <c:pt idx="609">
                  <c:v>1391.3950073421438</c:v>
                </c:pt>
                <c:pt idx="610">
                  <c:v>1395.6828193832598</c:v>
                </c:pt>
                <c:pt idx="611">
                  <c:v>1393.5389133627018</c:v>
                </c:pt>
                <c:pt idx="612">
                  <c:v>1402.1145374449341</c:v>
                </c:pt>
                <c:pt idx="613">
                  <c:v>1397.8267254038178</c:v>
                </c:pt>
                <c:pt idx="614">
                  <c:v>1404.2584434654921</c:v>
                </c:pt>
                <c:pt idx="615">
                  <c:v>1399.9706314243758</c:v>
                </c:pt>
                <c:pt idx="616">
                  <c:v>1395.6828193832598</c:v>
                </c:pt>
                <c:pt idx="617">
                  <c:v>1393.5389133627018</c:v>
                </c:pt>
                <c:pt idx="618">
                  <c:v>1393.5389133627018</c:v>
                </c:pt>
                <c:pt idx="619">
                  <c:v>1391.3950073421438</c:v>
                </c:pt>
                <c:pt idx="620">
                  <c:v>1393.5389133627018</c:v>
                </c:pt>
                <c:pt idx="621">
                  <c:v>1387.1071953010278</c:v>
                </c:pt>
                <c:pt idx="622">
                  <c:v>1397.8267254038178</c:v>
                </c:pt>
                <c:pt idx="623">
                  <c:v>1393.5389133627018</c:v>
                </c:pt>
                <c:pt idx="624">
                  <c:v>1389.2511013215858</c:v>
                </c:pt>
                <c:pt idx="625">
                  <c:v>1245.6093979441996</c:v>
                </c:pt>
                <c:pt idx="626">
                  <c:v>1230.6020558002938</c:v>
                </c:pt>
                <c:pt idx="627">
                  <c:v>1226.3142437591775</c:v>
                </c:pt>
                <c:pt idx="628">
                  <c:v>1224.1703377386195</c:v>
                </c:pt>
                <c:pt idx="629">
                  <c:v>1232.7459618208518</c:v>
                </c:pt>
                <c:pt idx="630">
                  <c:v>1387.1071953010278</c:v>
                </c:pt>
                <c:pt idx="631">
                  <c:v>1404.2584434654921</c:v>
                </c:pt>
                <c:pt idx="632">
                  <c:v>1399.9706314243758</c:v>
                </c:pt>
                <c:pt idx="633">
                  <c:v>1397.8267254038178</c:v>
                </c:pt>
                <c:pt idx="634">
                  <c:v>1395.6828193832598</c:v>
                </c:pt>
                <c:pt idx="635">
                  <c:v>1397.8267254038178</c:v>
                </c:pt>
                <c:pt idx="636">
                  <c:v>1399.9706314243758</c:v>
                </c:pt>
                <c:pt idx="637">
                  <c:v>1397.8267254038178</c:v>
                </c:pt>
                <c:pt idx="638">
                  <c:v>1397.8267254038178</c:v>
                </c:pt>
                <c:pt idx="639">
                  <c:v>1406.4023494860501</c:v>
                </c:pt>
                <c:pt idx="640">
                  <c:v>1397.8267254038178</c:v>
                </c:pt>
                <c:pt idx="641">
                  <c:v>1397.8267254038178</c:v>
                </c:pt>
                <c:pt idx="642">
                  <c:v>1395.6828193832598</c:v>
                </c:pt>
                <c:pt idx="643">
                  <c:v>1399.9706314243758</c:v>
                </c:pt>
                <c:pt idx="644">
                  <c:v>1399.9706314243758</c:v>
                </c:pt>
                <c:pt idx="645">
                  <c:v>1397.8267254038178</c:v>
                </c:pt>
                <c:pt idx="646">
                  <c:v>1399.9706314243758</c:v>
                </c:pt>
                <c:pt idx="647">
                  <c:v>1417.1218795888399</c:v>
                </c:pt>
                <c:pt idx="648">
                  <c:v>1402.1145374449341</c:v>
                </c:pt>
                <c:pt idx="649">
                  <c:v>1434.2731277533039</c:v>
                </c:pt>
                <c:pt idx="650">
                  <c:v>1438.5609397944199</c:v>
                </c:pt>
                <c:pt idx="651">
                  <c:v>1436.4170337738619</c:v>
                </c:pt>
                <c:pt idx="652">
                  <c:v>1436.4170337738619</c:v>
                </c:pt>
                <c:pt idx="653">
                  <c:v>1436.4170337738619</c:v>
                </c:pt>
                <c:pt idx="654">
                  <c:v>1434.2731277533039</c:v>
                </c:pt>
                <c:pt idx="655">
                  <c:v>1451.424375917768</c:v>
                </c:pt>
                <c:pt idx="656">
                  <c:v>1432.1292217327459</c:v>
                </c:pt>
                <c:pt idx="657">
                  <c:v>1434.2731277533039</c:v>
                </c:pt>
                <c:pt idx="658">
                  <c:v>1432.1292217327459</c:v>
                </c:pt>
                <c:pt idx="659">
                  <c:v>1432.1292217327459</c:v>
                </c:pt>
                <c:pt idx="660">
                  <c:v>1436.4170337738619</c:v>
                </c:pt>
                <c:pt idx="661">
                  <c:v>1438.5609397944199</c:v>
                </c:pt>
                <c:pt idx="662">
                  <c:v>1432.1292217327459</c:v>
                </c:pt>
                <c:pt idx="663">
                  <c:v>1442.8487518355359</c:v>
                </c:pt>
                <c:pt idx="664">
                  <c:v>1432.1292217327459</c:v>
                </c:pt>
                <c:pt idx="665">
                  <c:v>1434.2731277533039</c:v>
                </c:pt>
                <c:pt idx="666">
                  <c:v>1434.2731277533039</c:v>
                </c:pt>
                <c:pt idx="667">
                  <c:v>1432.1292217327459</c:v>
                </c:pt>
                <c:pt idx="668">
                  <c:v>1434.2731277533039</c:v>
                </c:pt>
                <c:pt idx="669">
                  <c:v>1429.9853157121879</c:v>
                </c:pt>
                <c:pt idx="670">
                  <c:v>1436.4170337738619</c:v>
                </c:pt>
                <c:pt idx="671">
                  <c:v>1438.5609397944199</c:v>
                </c:pt>
                <c:pt idx="672">
                  <c:v>1423.5535976505139</c:v>
                </c:pt>
                <c:pt idx="673">
                  <c:v>1271.3362701908957</c:v>
                </c:pt>
                <c:pt idx="674">
                  <c:v>1258.4728340675479</c:v>
                </c:pt>
                <c:pt idx="675">
                  <c:v>1258.4728340675479</c:v>
                </c:pt>
                <c:pt idx="676">
                  <c:v>1260.6167400881059</c:v>
                </c:pt>
                <c:pt idx="677">
                  <c:v>1273.4801762114537</c:v>
                </c:pt>
                <c:pt idx="678">
                  <c:v>1376.387665198238</c:v>
                </c:pt>
                <c:pt idx="679">
                  <c:v>1414.9779735682819</c:v>
                </c:pt>
                <c:pt idx="680">
                  <c:v>1384.96328928047</c:v>
                </c:pt>
                <c:pt idx="681">
                  <c:v>1434.2731277533039</c:v>
                </c:pt>
                <c:pt idx="682">
                  <c:v>1436.4170337738619</c:v>
                </c:pt>
                <c:pt idx="683">
                  <c:v>1434.2731277533039</c:v>
                </c:pt>
                <c:pt idx="684">
                  <c:v>1438.5609397944199</c:v>
                </c:pt>
                <c:pt idx="685">
                  <c:v>1438.5609397944199</c:v>
                </c:pt>
                <c:pt idx="686">
                  <c:v>1434.2731277533039</c:v>
                </c:pt>
                <c:pt idx="687">
                  <c:v>1440.7048458149779</c:v>
                </c:pt>
                <c:pt idx="688">
                  <c:v>1436.4170337738619</c:v>
                </c:pt>
                <c:pt idx="689">
                  <c:v>1442.8487518355359</c:v>
                </c:pt>
                <c:pt idx="690">
                  <c:v>1434.2731277533039</c:v>
                </c:pt>
                <c:pt idx="691">
                  <c:v>1442.8487518355359</c:v>
                </c:pt>
                <c:pt idx="692">
                  <c:v>1427.8414096916301</c:v>
                </c:pt>
                <c:pt idx="693">
                  <c:v>1434.2731277533039</c:v>
                </c:pt>
                <c:pt idx="694">
                  <c:v>1432.1292217327459</c:v>
                </c:pt>
                <c:pt idx="695">
                  <c:v>1432.1292217327459</c:v>
                </c:pt>
                <c:pt idx="696">
                  <c:v>1438.5609397944199</c:v>
                </c:pt>
                <c:pt idx="697">
                  <c:v>1438.5609397944199</c:v>
                </c:pt>
                <c:pt idx="698">
                  <c:v>1444.992657856094</c:v>
                </c:pt>
                <c:pt idx="699">
                  <c:v>1447.136563876652</c:v>
                </c:pt>
                <c:pt idx="700">
                  <c:v>1438.5609397944199</c:v>
                </c:pt>
                <c:pt idx="701">
                  <c:v>1440.7048458149779</c:v>
                </c:pt>
                <c:pt idx="702">
                  <c:v>1436.4170337738619</c:v>
                </c:pt>
                <c:pt idx="703">
                  <c:v>1436.4170337738619</c:v>
                </c:pt>
                <c:pt idx="704">
                  <c:v>1444.992657856094</c:v>
                </c:pt>
                <c:pt idx="705">
                  <c:v>1438.5609397944199</c:v>
                </c:pt>
                <c:pt idx="706">
                  <c:v>1440.7048458149779</c:v>
                </c:pt>
                <c:pt idx="707">
                  <c:v>1436.4170337738619</c:v>
                </c:pt>
                <c:pt idx="708">
                  <c:v>1436.4170337738619</c:v>
                </c:pt>
                <c:pt idx="709">
                  <c:v>1438.5609397944199</c:v>
                </c:pt>
                <c:pt idx="710">
                  <c:v>1438.5609397944199</c:v>
                </c:pt>
                <c:pt idx="711">
                  <c:v>1436.4170337738619</c:v>
                </c:pt>
                <c:pt idx="712">
                  <c:v>1438.5609397944199</c:v>
                </c:pt>
                <c:pt idx="713">
                  <c:v>1429.9853157121879</c:v>
                </c:pt>
                <c:pt idx="714">
                  <c:v>1438.5609397944199</c:v>
                </c:pt>
                <c:pt idx="715">
                  <c:v>1440.7048458149779</c:v>
                </c:pt>
                <c:pt idx="716">
                  <c:v>1440.7048458149779</c:v>
                </c:pt>
                <c:pt idx="717">
                  <c:v>1434.2731277533039</c:v>
                </c:pt>
                <c:pt idx="718">
                  <c:v>1273.4801762114537</c:v>
                </c:pt>
                <c:pt idx="719">
                  <c:v>1119.1189427312775</c:v>
                </c:pt>
                <c:pt idx="720">
                  <c:v>1031.2187958883994</c:v>
                </c:pt>
                <c:pt idx="721">
                  <c:v>1026.9309838472834</c:v>
                </c:pt>
                <c:pt idx="722">
                  <c:v>1026.9309838472834</c:v>
                </c:pt>
                <c:pt idx="723">
                  <c:v>1031.2187958883994</c:v>
                </c:pt>
                <c:pt idx="724">
                  <c:v>1029.0748898678414</c:v>
                </c:pt>
                <c:pt idx="725">
                  <c:v>1031.2187958883994</c:v>
                </c:pt>
                <c:pt idx="726">
                  <c:v>1026.9309838472834</c:v>
                </c:pt>
                <c:pt idx="727">
                  <c:v>1024.7870778267254</c:v>
                </c:pt>
                <c:pt idx="728">
                  <c:v>1033.3627019089574</c:v>
                </c:pt>
                <c:pt idx="729">
                  <c:v>999.06020558002933</c:v>
                </c:pt>
                <c:pt idx="730">
                  <c:v>1026.9309838472834</c:v>
                </c:pt>
                <c:pt idx="731">
                  <c:v>1020.4992657856094</c:v>
                </c:pt>
                <c:pt idx="732">
                  <c:v>926.16740088105735</c:v>
                </c:pt>
                <c:pt idx="733">
                  <c:v>924.02349486049934</c:v>
                </c:pt>
                <c:pt idx="734">
                  <c:v>917.59177679882521</c:v>
                </c:pt>
                <c:pt idx="735">
                  <c:v>921.87958883994133</c:v>
                </c:pt>
                <c:pt idx="736">
                  <c:v>1022.6431718061674</c:v>
                </c:pt>
                <c:pt idx="737">
                  <c:v>1041.9383259911895</c:v>
                </c:pt>
                <c:pt idx="738">
                  <c:v>1033.3627019089574</c:v>
                </c:pt>
                <c:pt idx="739">
                  <c:v>1033.3627019089574</c:v>
                </c:pt>
                <c:pt idx="740">
                  <c:v>1031.2187958883994</c:v>
                </c:pt>
                <c:pt idx="741">
                  <c:v>1029.0748898678414</c:v>
                </c:pt>
                <c:pt idx="742">
                  <c:v>1035.5066079295154</c:v>
                </c:pt>
                <c:pt idx="743">
                  <c:v>1026.9309838472834</c:v>
                </c:pt>
                <c:pt idx="744">
                  <c:v>851.13069016152713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6C-40CD-83C9-8F143C51E218}"/>
            </c:ext>
          </c:extLst>
        </c:ser>
        <c:ser>
          <c:idx val="2"/>
          <c:order val="2"/>
          <c:tx>
            <c:strRef>
              <c:f>'Jan2019-PSE-variation_MODBESS'!$H$1</c:f>
              <c:strCache>
                <c:ptCount val="1"/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val>
            <c:numRef>
              <c:f>'Jan2019-PSE-variation_MODBESS'!$H$2:$H$746</c:f>
            </c:numRef>
          </c:val>
          <c:smooth val="0"/>
          <c:extLst>
            <c:ext xmlns:c16="http://schemas.microsoft.com/office/drawing/2014/chart" uri="{C3380CC4-5D6E-409C-BE32-E72D297353CC}">
              <c16:uniqueId val="{00000002-A06C-40CD-83C9-8F143C51E218}"/>
            </c:ext>
          </c:extLst>
        </c:ser>
        <c:ser>
          <c:idx val="3"/>
          <c:order val="3"/>
          <c:tx>
            <c:strRef>
              <c:f>'Jan2019-PSE-variation_MODBESS'!$I$1</c:f>
              <c:strCache>
                <c:ptCount val="1"/>
                <c:pt idx="0">
                  <c:v>Wind-Coal Mismatch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'Jan2019-PSE-variation_MODBESS'!$I$2:$I$746</c:f>
              <c:numCache>
                <c:formatCode>General</c:formatCode>
                <c:ptCount val="745"/>
                <c:pt idx="0">
                  <c:v>-543.83223201174746</c:v>
                </c:pt>
                <c:pt idx="1">
                  <c:v>165.72610046784831</c:v>
                </c:pt>
                <c:pt idx="2">
                  <c:v>-174.61125909230611</c:v>
                </c:pt>
                <c:pt idx="3">
                  <c:v>-397.79586278728277</c:v>
                </c:pt>
                <c:pt idx="4">
                  <c:v>500.77726325854604</c:v>
                </c:pt>
                <c:pt idx="5">
                  <c:v>608.29938189393158</c:v>
                </c:pt>
                <c:pt idx="6">
                  <c:v>185.32382611071262</c:v>
                </c:pt>
                <c:pt idx="7">
                  <c:v>-829.15772803332993</c:v>
                </c:pt>
                <c:pt idx="8">
                  <c:v>-549.94842570774858</c:v>
                </c:pt>
                <c:pt idx="9">
                  <c:v>412.85287026602475</c:v>
                </c:pt>
                <c:pt idx="10">
                  <c:v>-670.57344705119021</c:v>
                </c:pt>
                <c:pt idx="11">
                  <c:v>-1019.5850749581668</c:v>
                </c:pt>
                <c:pt idx="12">
                  <c:v>-1028.1606990403989</c:v>
                </c:pt>
                <c:pt idx="13">
                  <c:v>-1014.3830720896083</c:v>
                </c:pt>
                <c:pt idx="14">
                  <c:v>-988.97172420858521</c:v>
                </c:pt>
                <c:pt idx="15">
                  <c:v>-960.50227947956159</c:v>
                </c:pt>
                <c:pt idx="16">
                  <c:v>-973.9967643342552</c:v>
                </c:pt>
                <c:pt idx="17">
                  <c:v>-1060.6348137144416</c:v>
                </c:pt>
                <c:pt idx="18">
                  <c:v>-1098.9095977188131</c:v>
                </c:pt>
                <c:pt idx="19">
                  <c:v>-1109.6291278216029</c:v>
                </c:pt>
                <c:pt idx="20">
                  <c:v>-1208.2488047672712</c:v>
                </c:pt>
                <c:pt idx="21">
                  <c:v>-1199.6731806850391</c:v>
                </c:pt>
                <c:pt idx="22">
                  <c:v>-990.80010586347021</c:v>
                </c:pt>
                <c:pt idx="23">
                  <c:v>-913.93501348905511</c:v>
                </c:pt>
                <c:pt idx="24">
                  <c:v>-832.49896697742724</c:v>
                </c:pt>
                <c:pt idx="25">
                  <c:v>-1133.2120940477409</c:v>
                </c:pt>
                <c:pt idx="26">
                  <c:v>-1334.7392599801931</c:v>
                </c:pt>
                <c:pt idx="27">
                  <c:v>-1321.2771573950754</c:v>
                </c:pt>
                <c:pt idx="28">
                  <c:v>-1351.8905081446574</c:v>
                </c:pt>
                <c:pt idx="29">
                  <c:v>-1392.6247225352595</c:v>
                </c:pt>
                <c:pt idx="30">
                  <c:v>-1362.6100382474474</c:v>
                </c:pt>
                <c:pt idx="31">
                  <c:v>-1343.3148840624253</c:v>
                </c:pt>
                <c:pt idx="32">
                  <c:v>-1264.0227435713555</c:v>
                </c:pt>
                <c:pt idx="33">
                  <c:v>-1238.6113956903323</c:v>
                </c:pt>
                <c:pt idx="34">
                  <c:v>-1273.5125584810301</c:v>
                </c:pt>
                <c:pt idx="35">
                  <c:v>-1333.8250691527508</c:v>
                </c:pt>
                <c:pt idx="36">
                  <c:v>-1306.2698152511696</c:v>
                </c:pt>
                <c:pt idx="37">
                  <c:v>-1112.7843714783321</c:v>
                </c:pt>
                <c:pt idx="38">
                  <c:v>-1271.368652460472</c:v>
                </c:pt>
                <c:pt idx="39">
                  <c:v>-1292.4921883003792</c:v>
                </c:pt>
                <c:pt idx="40">
                  <c:v>-1308.4137212717276</c:v>
                </c:pt>
                <c:pt idx="41">
                  <c:v>-1120.1302803674487</c:v>
                </c:pt>
                <c:pt idx="42">
                  <c:v>-866.3323259228905</c:v>
                </c:pt>
                <c:pt idx="43">
                  <c:v>-612.53437147833222</c:v>
                </c:pt>
                <c:pt idx="44">
                  <c:v>-642.23353140047141</c:v>
                </c:pt>
                <c:pt idx="45">
                  <c:v>-681.13936413618819</c:v>
                </c:pt>
                <c:pt idx="46">
                  <c:v>-675.93736126762963</c:v>
                </c:pt>
                <c:pt idx="47">
                  <c:v>-467.37981081173393</c:v>
                </c:pt>
                <c:pt idx="48">
                  <c:v>-720.8622408906192</c:v>
                </c:pt>
                <c:pt idx="49">
                  <c:v>-746.27358877164238</c:v>
                </c:pt>
                <c:pt idx="50">
                  <c:v>-527.37679711778173</c:v>
                </c:pt>
                <c:pt idx="51">
                  <c:v>69.601393299866686</c:v>
                </c:pt>
                <c:pt idx="52">
                  <c:v>66.902496328928109</c:v>
                </c:pt>
                <c:pt idx="53">
                  <c:v>39.71291875832376</c:v>
                </c:pt>
                <c:pt idx="54">
                  <c:v>-104.65532049311901</c:v>
                </c:pt>
                <c:pt idx="55">
                  <c:v>-144.7584861523751</c:v>
                </c:pt>
                <c:pt idx="56">
                  <c:v>-300.28467028651426</c:v>
                </c:pt>
                <c:pt idx="57">
                  <c:v>50.003667657002374</c:v>
                </c:pt>
                <c:pt idx="58">
                  <c:v>22.082737424444169</c:v>
                </c:pt>
                <c:pt idx="59">
                  <c:v>50.003667657002374</c:v>
                </c:pt>
                <c:pt idx="60">
                  <c:v>243.00370180650881</c:v>
                </c:pt>
                <c:pt idx="61">
                  <c:v>42.411815729262713</c:v>
                </c:pt>
                <c:pt idx="62">
                  <c:v>-226.19453266400274</c:v>
                </c:pt>
                <c:pt idx="63">
                  <c:v>-542.44890380083996</c:v>
                </c:pt>
                <c:pt idx="64">
                  <c:v>315.74439094355097</c:v>
                </c:pt>
                <c:pt idx="65">
                  <c:v>230.2664754294301</c:v>
                </c:pt>
                <c:pt idx="66">
                  <c:v>752.18852576580286</c:v>
                </c:pt>
                <c:pt idx="67">
                  <c:v>1015.2303520814123</c:v>
                </c:pt>
                <c:pt idx="68">
                  <c:v>685.32456374005415</c:v>
                </c:pt>
                <c:pt idx="69">
                  <c:v>950.08151487211035</c:v>
                </c:pt>
                <c:pt idx="70">
                  <c:v>1205.5314892599804</c:v>
                </c:pt>
                <c:pt idx="71">
                  <c:v>1246.9209985315713</c:v>
                </c:pt>
                <c:pt idx="72">
                  <c:v>1347.8350373937099</c:v>
                </c:pt>
                <c:pt idx="73">
                  <c:v>1397.8001707475328</c:v>
                </c:pt>
                <c:pt idx="74">
                  <c:v>1572.9176040706211</c:v>
                </c:pt>
                <c:pt idx="75">
                  <c:v>1681.1710753679611</c:v>
                </c:pt>
                <c:pt idx="76">
                  <c:v>1038.2583273571697</c:v>
                </c:pt>
                <c:pt idx="77">
                  <c:v>381.6245808148073</c:v>
                </c:pt>
                <c:pt idx="78">
                  <c:v>713.75033295768867</c:v>
                </c:pt>
                <c:pt idx="79">
                  <c:v>372.82244305569787</c:v>
                </c:pt>
                <c:pt idx="80">
                  <c:v>515.85734385138153</c:v>
                </c:pt>
                <c:pt idx="81">
                  <c:v>202.85038418194856</c:v>
                </c:pt>
                <c:pt idx="82">
                  <c:v>193.54340743776248</c:v>
                </c:pt>
                <c:pt idx="83">
                  <c:v>357.63873920021854</c:v>
                </c:pt>
                <c:pt idx="84">
                  <c:v>368.66084076085082</c:v>
                </c:pt>
                <c:pt idx="85">
                  <c:v>-186.3745091008434</c:v>
                </c:pt>
                <c:pt idx="86">
                  <c:v>-1163.6070672403785</c:v>
                </c:pt>
                <c:pt idx="87">
                  <c:v>-1301.0678123826112</c:v>
                </c:pt>
                <c:pt idx="88">
                  <c:v>-1235.5532988423317</c:v>
                </c:pt>
                <c:pt idx="89">
                  <c:v>-1233.4093928217737</c:v>
                </c:pt>
                <c:pt idx="90">
                  <c:v>-1343.6304084280982</c:v>
                </c:pt>
                <c:pt idx="91">
                  <c:v>-1377.6173803913532</c:v>
                </c:pt>
                <c:pt idx="92">
                  <c:v>-1360.4661322268892</c:v>
                </c:pt>
                <c:pt idx="93">
                  <c:v>-1354.0344141652154</c:v>
                </c:pt>
                <c:pt idx="94">
                  <c:v>-1348.8324112966566</c:v>
                </c:pt>
                <c:pt idx="95">
                  <c:v>-1306.8684817129392</c:v>
                </c:pt>
                <c:pt idx="96">
                  <c:v>-1360.4661322268892</c:v>
                </c:pt>
                <c:pt idx="97">
                  <c:v>-1343.6304084280982</c:v>
                </c:pt>
                <c:pt idx="98">
                  <c:v>-1271.6841768261449</c:v>
                </c:pt>
                <c:pt idx="99">
                  <c:v>-1260.0504558959124</c:v>
                </c:pt>
                <c:pt idx="100">
                  <c:v>-875.1587098316428</c:v>
                </c:pt>
                <c:pt idx="101">
                  <c:v>-343.31640371546621</c:v>
                </c:pt>
                <c:pt idx="102">
                  <c:v>468.44231123860283</c:v>
                </c:pt>
                <c:pt idx="103">
                  <c:v>693.52487791551414</c:v>
                </c:pt>
                <c:pt idx="104">
                  <c:v>937.2213980807976</c:v>
                </c:pt>
                <c:pt idx="105">
                  <c:v>1115.7690810367792</c:v>
                </c:pt>
                <c:pt idx="106">
                  <c:v>799.33187173445356</c:v>
                </c:pt>
                <c:pt idx="107">
                  <c:v>399.13187173445351</c:v>
                </c:pt>
                <c:pt idx="108">
                  <c:v>82.694662432127927</c:v>
                </c:pt>
                <c:pt idx="109">
                  <c:v>-315.44562544821235</c:v>
                </c:pt>
                <c:pt idx="110">
                  <c:v>-38.380229143188899</c:v>
                </c:pt>
                <c:pt idx="111">
                  <c:v>-255.13311477649154</c:v>
                </c:pt>
                <c:pt idx="112">
                  <c:v>-441.27264966021244</c:v>
                </c:pt>
                <c:pt idx="113">
                  <c:v>-748.03720588737497</c:v>
                </c:pt>
                <c:pt idx="114">
                  <c:v>-748.03720588737497</c:v>
                </c:pt>
                <c:pt idx="115">
                  <c:v>-708.84823105556131</c:v>
                </c:pt>
                <c:pt idx="116">
                  <c:v>-741.60548782570095</c:v>
                </c:pt>
                <c:pt idx="117">
                  <c:v>-332.28134924700339</c:v>
                </c:pt>
                <c:pt idx="118">
                  <c:v>-648.5357203838405</c:v>
                </c:pt>
                <c:pt idx="119">
                  <c:v>-485.66362736058466</c:v>
                </c:pt>
                <c:pt idx="120">
                  <c:v>-1002.1506846976062</c:v>
                </c:pt>
                <c:pt idx="121">
                  <c:v>-1014.6985964552813</c:v>
                </c:pt>
                <c:pt idx="122">
                  <c:v>-11.140499607280617</c:v>
                </c:pt>
                <c:pt idx="123">
                  <c:v>470.15743605504906</c:v>
                </c:pt>
                <c:pt idx="124">
                  <c:v>2090.6328791448964</c:v>
                </c:pt>
                <c:pt idx="125">
                  <c:v>1911.1273298500842</c:v>
                </c:pt>
                <c:pt idx="126">
                  <c:v>377.81902127514263</c:v>
                </c:pt>
                <c:pt idx="127">
                  <c:v>534.07008161732051</c:v>
                </c:pt>
                <c:pt idx="128">
                  <c:v>565.42126148277146</c:v>
                </c:pt>
                <c:pt idx="129">
                  <c:v>1023.1782467643343</c:v>
                </c:pt>
                <c:pt idx="130">
                  <c:v>1319.2863777618413</c:v>
                </c:pt>
                <c:pt idx="131">
                  <c:v>902.18754908991559</c:v>
                </c:pt>
                <c:pt idx="132">
                  <c:v>-209.22927978690723</c:v>
                </c:pt>
                <c:pt idx="133">
                  <c:v>-579.36444353379102</c:v>
                </c:pt>
                <c:pt idx="134">
                  <c:v>-15.743836014069529</c:v>
                </c:pt>
                <c:pt idx="135">
                  <c:v>-527.627556944302</c:v>
                </c:pt>
                <c:pt idx="136">
                  <c:v>-525.48365092374399</c:v>
                </c:pt>
                <c:pt idx="137">
                  <c:v>-876.63918485127874</c:v>
                </c:pt>
                <c:pt idx="138">
                  <c:v>-572.01853464467422</c:v>
                </c:pt>
                <c:pt idx="139">
                  <c:v>-628.04323327527936</c:v>
                </c:pt>
                <c:pt idx="140">
                  <c:v>-808.98076529044147</c:v>
                </c:pt>
                <c:pt idx="141">
                  <c:v>-657.74239319741821</c:v>
                </c:pt>
                <c:pt idx="142">
                  <c:v>-752.95606665983667</c:v>
                </c:pt>
                <c:pt idx="143">
                  <c:v>50.838643581600451</c:v>
                </c:pt>
                <c:pt idx="144">
                  <c:v>678.87191886077244</c:v>
                </c:pt>
                <c:pt idx="145">
                  <c:v>1980.3859577229114</c:v>
                </c:pt>
                <c:pt idx="146">
                  <c:v>2253.7185329371991</c:v>
                </c:pt>
                <c:pt idx="147">
                  <c:v>2339.9278011132742</c:v>
                </c:pt>
                <c:pt idx="148">
                  <c:v>2193.4108390533761</c:v>
                </c:pt>
                <c:pt idx="149">
                  <c:v>2094.2119250076839</c:v>
                </c:pt>
                <c:pt idx="150">
                  <c:v>2127.2782296895807</c:v>
                </c:pt>
                <c:pt idx="151">
                  <c:v>2162.7910118498789</c:v>
                </c:pt>
                <c:pt idx="152">
                  <c:v>2195.8573165317766</c:v>
                </c:pt>
                <c:pt idx="153">
                  <c:v>2140.7468087286138</c:v>
                </c:pt>
                <c:pt idx="154">
                  <c:v>1475.0585049346039</c:v>
                </c:pt>
                <c:pt idx="155">
                  <c:v>892.88057234572943</c:v>
                </c:pt>
                <c:pt idx="156">
                  <c:v>331.03171806167393</c:v>
                </c:pt>
                <c:pt idx="157">
                  <c:v>-147.68705392207073</c:v>
                </c:pt>
                <c:pt idx="158">
                  <c:v>-151.97486596318697</c:v>
                </c:pt>
                <c:pt idx="159">
                  <c:v>-49.73080797732473</c:v>
                </c:pt>
                <c:pt idx="160">
                  <c:v>-72.682725472116999</c:v>
                </c:pt>
                <c:pt idx="161">
                  <c:v>-498.55944575350884</c:v>
                </c:pt>
                <c:pt idx="162">
                  <c:v>-284.89703923778313</c:v>
                </c:pt>
                <c:pt idx="163">
                  <c:v>-542.10099716559091</c:v>
                </c:pt>
                <c:pt idx="164">
                  <c:v>-653.58411023460701</c:v>
                </c:pt>
                <c:pt idx="165">
                  <c:v>-1171.899549226514</c:v>
                </c:pt>
                <c:pt idx="166">
                  <c:v>-1407.6320646791653</c:v>
                </c:pt>
                <c:pt idx="167">
                  <c:v>-1356.8093689171192</c:v>
                </c:pt>
                <c:pt idx="168">
                  <c:v>-1151.6902042140491</c:v>
                </c:pt>
                <c:pt idx="169">
                  <c:v>-525.61318000204892</c:v>
                </c:pt>
                <c:pt idx="170">
                  <c:v>-402.84425263804928</c:v>
                </c:pt>
                <c:pt idx="171">
                  <c:v>208.22227230816534</c:v>
                </c:pt>
                <c:pt idx="172">
                  <c:v>323.33624287129044</c:v>
                </c:pt>
                <c:pt idx="173">
                  <c:v>504.33040330567241</c:v>
                </c:pt>
                <c:pt idx="174">
                  <c:v>1075.4862343339141</c:v>
                </c:pt>
                <c:pt idx="175">
                  <c:v>1473.2397568555134</c:v>
                </c:pt>
                <c:pt idx="176">
                  <c:v>1252.5712119659872</c:v>
                </c:pt>
                <c:pt idx="177">
                  <c:v>1009.6060444626573</c:v>
                </c:pt>
                <c:pt idx="178">
                  <c:v>1318.4514018372438</c:v>
                </c:pt>
                <c:pt idx="179">
                  <c:v>1085.7769832325926</c:v>
                </c:pt>
                <c:pt idx="180">
                  <c:v>1029.9351227674761</c:v>
                </c:pt>
                <c:pt idx="181">
                  <c:v>853.10256462794132</c:v>
                </c:pt>
                <c:pt idx="182">
                  <c:v>1139.9037188812624</c:v>
                </c:pt>
                <c:pt idx="183">
                  <c:v>1101.6920397500257</c:v>
                </c:pt>
                <c:pt idx="184">
                  <c:v>951.06528702660262</c:v>
                </c:pt>
                <c:pt idx="185">
                  <c:v>850.40366765700242</c:v>
                </c:pt>
                <c:pt idx="186">
                  <c:v>784.52347778574574</c:v>
                </c:pt>
                <c:pt idx="187">
                  <c:v>589.0769661578388</c:v>
                </c:pt>
                <c:pt idx="188">
                  <c:v>291.25371034388536</c:v>
                </c:pt>
                <c:pt idx="189">
                  <c:v>212.66219991121125</c:v>
                </c:pt>
                <c:pt idx="190">
                  <c:v>404.45194822934809</c:v>
                </c:pt>
                <c:pt idx="191">
                  <c:v>535.53278694122855</c:v>
                </c:pt>
                <c:pt idx="192">
                  <c:v>750.60293002766105</c:v>
                </c:pt>
                <c:pt idx="193">
                  <c:v>434.89707338728954</c:v>
                </c:pt>
                <c:pt idx="194">
                  <c:v>131.19709046204298</c:v>
                </c:pt>
                <c:pt idx="195">
                  <c:v>73.640105180480177</c:v>
                </c:pt>
                <c:pt idx="196">
                  <c:v>-126.84666017826044</c:v>
                </c:pt>
                <c:pt idx="197">
                  <c:v>-419.83358945463237</c:v>
                </c:pt>
                <c:pt idx="198">
                  <c:v>-701.18679780077173</c:v>
                </c:pt>
                <c:pt idx="199">
                  <c:v>-784.76675033295771</c:v>
                </c:pt>
                <c:pt idx="200">
                  <c:v>-901.10395963528322</c:v>
                </c:pt>
                <c:pt idx="201">
                  <c:v>-924.37140149574839</c:v>
                </c:pt>
                <c:pt idx="202">
                  <c:v>-1005.8074480073763</c:v>
                </c:pt>
                <c:pt idx="203">
                  <c:v>-1015.2972629170508</c:v>
                </c:pt>
                <c:pt idx="204">
                  <c:v>-1013.1533568964928</c:v>
                </c:pt>
                <c:pt idx="205">
                  <c:v>-1013.1533568964928</c:v>
                </c:pt>
                <c:pt idx="206">
                  <c:v>-1013.1533568964928</c:v>
                </c:pt>
                <c:pt idx="207">
                  <c:v>-1003.6635419868182</c:v>
                </c:pt>
                <c:pt idx="208">
                  <c:v>-1005.8074480073763</c:v>
                </c:pt>
                <c:pt idx="209">
                  <c:v>-1001.5196359662602</c:v>
                </c:pt>
                <c:pt idx="210">
                  <c:v>-1013.1533568964928</c:v>
                </c:pt>
                <c:pt idx="211">
                  <c:v>-1013.1533568964928</c:v>
                </c:pt>
                <c:pt idx="212">
                  <c:v>-733.94405457091148</c:v>
                </c:pt>
                <c:pt idx="213">
                  <c:v>-256.96149643137653</c:v>
                </c:pt>
                <c:pt idx="214">
                  <c:v>103.27616022948479</c:v>
                </c:pt>
                <c:pt idx="215">
                  <c:v>567.13638629921786</c:v>
                </c:pt>
                <c:pt idx="216">
                  <c:v>954.59915992213928</c:v>
                </c:pt>
                <c:pt idx="217">
                  <c:v>832.37227060068983</c:v>
                </c:pt>
                <c:pt idx="218">
                  <c:v>463.97647781989531</c:v>
                </c:pt>
                <c:pt idx="219">
                  <c:v>100.7260594884403</c:v>
                </c:pt>
                <c:pt idx="220">
                  <c:v>545.74581839292421</c:v>
                </c:pt>
                <c:pt idx="221">
                  <c:v>525.41674008810571</c:v>
                </c:pt>
                <c:pt idx="222">
                  <c:v>43.169074206877667</c:v>
                </c:pt>
                <c:pt idx="223">
                  <c:v>-549.76243042038038</c:v>
                </c:pt>
                <c:pt idx="224">
                  <c:v>-638.26124372502829</c:v>
                </c:pt>
                <c:pt idx="225">
                  <c:v>-639.49095891814352</c:v>
                </c:pt>
                <c:pt idx="226">
                  <c:v>-854.09993853088815</c:v>
                </c:pt>
                <c:pt idx="227">
                  <c:v>-1373.3295683502374</c:v>
                </c:pt>
                <c:pt idx="228">
                  <c:v>-1008.3964074719122</c:v>
                </c:pt>
                <c:pt idx="229">
                  <c:v>-1105.7539869548887</c:v>
                </c:pt>
                <c:pt idx="230">
                  <c:v>-1119.8471382713519</c:v>
                </c:pt>
                <c:pt idx="231">
                  <c:v>-964.32095413721288</c:v>
                </c:pt>
                <c:pt idx="232">
                  <c:v>-1268.0274135163745</c:v>
                </c:pt>
                <c:pt idx="233">
                  <c:v>-1349.4634600280026</c:v>
                </c:pt>
                <c:pt idx="234">
                  <c:v>-1405.4881586586073</c:v>
                </c:pt>
                <c:pt idx="235">
                  <c:v>-1419.2657856093979</c:v>
                </c:pt>
                <c:pt idx="236">
                  <c:v>-1411.9198767202813</c:v>
                </c:pt>
                <c:pt idx="237">
                  <c:v>-1394.7686285558175</c:v>
                </c:pt>
                <c:pt idx="238">
                  <c:v>-1395.9983437489327</c:v>
                </c:pt>
                <c:pt idx="239">
                  <c:v>-1374.8748079090255</c:v>
                </c:pt>
                <c:pt idx="240">
                  <c:v>-1324.0521121469794</c:v>
                </c:pt>
                <c:pt idx="241">
                  <c:v>-1366.2991838267935</c:v>
                </c:pt>
                <c:pt idx="242">
                  <c:v>-1212.9169057132124</c:v>
                </c:pt>
                <c:pt idx="243">
                  <c:v>-984.53029914967715</c:v>
                </c:pt>
                <c:pt idx="244">
                  <c:v>-567.86025168186313</c:v>
                </c:pt>
                <c:pt idx="245">
                  <c:v>-319.26430010586341</c:v>
                </c:pt>
                <c:pt idx="246">
                  <c:v>-99.453317624560441</c:v>
                </c:pt>
                <c:pt idx="247">
                  <c:v>-249.46197452446791</c:v>
                </c:pt>
                <c:pt idx="248">
                  <c:v>-198.95480312809468</c:v>
                </c:pt>
                <c:pt idx="249">
                  <c:v>-158.85163746883859</c:v>
                </c:pt>
                <c:pt idx="250">
                  <c:v>-105.88503568623446</c:v>
                </c:pt>
                <c:pt idx="251">
                  <c:v>-244.25997165590934</c:v>
                </c:pt>
                <c:pt idx="252">
                  <c:v>-414.79349793395477</c:v>
                </c:pt>
                <c:pt idx="253">
                  <c:v>-238.14377795990845</c:v>
                </c:pt>
                <c:pt idx="254">
                  <c:v>-191.60889423897811</c:v>
                </c:pt>
                <c:pt idx="255">
                  <c:v>-41.600237339070418</c:v>
                </c:pt>
                <c:pt idx="256">
                  <c:v>-376.83423829525668</c:v>
                </c:pt>
                <c:pt idx="257">
                  <c:v>-152.73544377283747</c:v>
                </c:pt>
                <c:pt idx="258">
                  <c:v>-198.04061230065213</c:v>
                </c:pt>
                <c:pt idx="259">
                  <c:v>-251.92140491069881</c:v>
                </c:pt>
                <c:pt idx="260">
                  <c:v>-1158.1219222757231</c:v>
                </c:pt>
                <c:pt idx="261">
                  <c:v>-1155.9780162551651</c:v>
                </c:pt>
                <c:pt idx="262">
                  <c:v>-913.81378274083932</c:v>
                </c:pt>
                <c:pt idx="263">
                  <c:v>-983.61610832223471</c:v>
                </c:pt>
                <c:pt idx="264">
                  <c:v>-401.93006181060673</c:v>
                </c:pt>
                <c:pt idx="265">
                  <c:v>-718.18443294744407</c:v>
                </c:pt>
                <c:pt idx="266">
                  <c:v>-723.3864358160024</c:v>
                </c:pt>
                <c:pt idx="267">
                  <c:v>-644.09429532493243</c:v>
                </c:pt>
                <c:pt idx="268">
                  <c:v>-741.45187480790923</c:v>
                </c:pt>
                <c:pt idx="269">
                  <c:v>-787.98675852883946</c:v>
                </c:pt>
                <c:pt idx="270">
                  <c:v>-876.76871392958367</c:v>
                </c:pt>
                <c:pt idx="271">
                  <c:v>-811.25420038930451</c:v>
                </c:pt>
                <c:pt idx="272">
                  <c:v>-907.3820646791653</c:v>
                </c:pt>
                <c:pt idx="273">
                  <c:v>-900.03615579004872</c:v>
                </c:pt>
                <c:pt idx="274">
                  <c:v>-865.13499299935108</c:v>
                </c:pt>
                <c:pt idx="275">
                  <c:v>-977.18439026056069</c:v>
                </c:pt>
                <c:pt idx="276">
                  <c:v>-1216.2905269268858</c:v>
                </c:pt>
                <c:pt idx="277">
                  <c:v>-1332.6277362292115</c:v>
                </c:pt>
                <c:pt idx="278">
                  <c:v>-1237.414062766793</c:v>
                </c:pt>
                <c:pt idx="279">
                  <c:v>-1016.3733650923743</c:v>
                </c:pt>
                <c:pt idx="280">
                  <c:v>-1014.2294590718163</c:v>
                </c:pt>
                <c:pt idx="281">
                  <c:v>-1123.2207594850254</c:v>
                </c:pt>
                <c:pt idx="282">
                  <c:v>-1295.5826674179557</c:v>
                </c:pt>
                <c:pt idx="283">
                  <c:v>-1190.8791790458627</c:v>
                </c:pt>
                <c:pt idx="284">
                  <c:v>-1260.6815046272582</c:v>
                </c:pt>
                <c:pt idx="285">
                  <c:v>-995.24982925246718</c:v>
                </c:pt>
                <c:pt idx="286">
                  <c:v>-1102.0972236451184</c:v>
                </c:pt>
                <c:pt idx="287">
                  <c:v>-1049.1306218625141</c:v>
                </c:pt>
                <c:pt idx="288">
                  <c:v>-1060.7643427927467</c:v>
                </c:pt>
                <c:pt idx="289">
                  <c:v>-1000.4518321210257</c:v>
                </c:pt>
                <c:pt idx="290">
                  <c:v>-1004.7396441621418</c:v>
                </c:pt>
                <c:pt idx="291">
                  <c:v>-1012.0855530512583</c:v>
                </c:pt>
                <c:pt idx="292">
                  <c:v>-1107.2992265136768</c:v>
                </c:pt>
                <c:pt idx="293">
                  <c:v>-1186.5913670047466</c:v>
                </c:pt>
                <c:pt idx="294">
                  <c:v>-1153.8341102346071</c:v>
                </c:pt>
                <c:pt idx="295">
                  <c:v>-1095.6655055834442</c:v>
                </c:pt>
                <c:pt idx="296">
                  <c:v>-1000.4518321210257</c:v>
                </c:pt>
                <c:pt idx="297">
                  <c:v>-1020.6611771334906</c:v>
                </c:pt>
                <c:pt idx="298">
                  <c:v>-1158.1219222757231</c:v>
                </c:pt>
                <c:pt idx="299">
                  <c:v>-1218.4344329474441</c:v>
                </c:pt>
                <c:pt idx="300">
                  <c:v>-1299.8704794590719</c:v>
                </c:pt>
                <c:pt idx="301">
                  <c:v>-1305.0724823276303</c:v>
                </c:pt>
                <c:pt idx="302">
                  <c:v>-1305.0724823276303</c:v>
                </c:pt>
                <c:pt idx="303">
                  <c:v>-1237.414062766793</c:v>
                </c:pt>
                <c:pt idx="304">
                  <c:v>-1206.8007120172115</c:v>
                </c:pt>
                <c:pt idx="305">
                  <c:v>-1197.3108971075367</c:v>
                </c:pt>
                <c:pt idx="306">
                  <c:v>-1152.9199194071646</c:v>
                </c:pt>
                <c:pt idx="307">
                  <c:v>-1146.4882013454906</c:v>
                </c:pt>
                <c:pt idx="308">
                  <c:v>-1206.8007120172115</c:v>
                </c:pt>
                <c:pt idx="309">
                  <c:v>-1283.9489464877231</c:v>
                </c:pt>
                <c:pt idx="310">
                  <c:v>-1253.3355957381418</c:v>
                </c:pt>
                <c:pt idx="311">
                  <c:v>-1206.8007120172115</c:v>
                </c:pt>
                <c:pt idx="312">
                  <c:v>-1230.0681538776767</c:v>
                </c:pt>
                <c:pt idx="313">
                  <c:v>-1244.7599716559096</c:v>
                </c:pt>
                <c:pt idx="314">
                  <c:v>-1193.0230850664207</c:v>
                </c:pt>
                <c:pt idx="315">
                  <c:v>-1202.5128999760952</c:v>
                </c:pt>
                <c:pt idx="316">
                  <c:v>-1302.9285763070723</c:v>
                </c:pt>
                <c:pt idx="317">
                  <c:v>-1286.0928525082811</c:v>
                </c:pt>
                <c:pt idx="318">
                  <c:v>-1281.8050404671651</c:v>
                </c:pt>
                <c:pt idx="319">
                  <c:v>-1243.845780828467</c:v>
                </c:pt>
                <c:pt idx="320">
                  <c:v>-1344.261457159444</c:v>
                </c:pt>
                <c:pt idx="321">
                  <c:v>-1392.9402469009324</c:v>
                </c:pt>
                <c:pt idx="322">
                  <c:v>-1397.2280589420482</c:v>
                </c:pt>
                <c:pt idx="323">
                  <c:v>-1363.2410869787932</c:v>
                </c:pt>
                <c:pt idx="324">
                  <c:v>-1411.9198767202813</c:v>
                </c:pt>
                <c:pt idx="325">
                  <c:v>-1423.5535976505139</c:v>
                </c:pt>
                <c:pt idx="326">
                  <c:v>-1438.5609397944199</c:v>
                </c:pt>
                <c:pt idx="327">
                  <c:v>-1418.3515947819553</c:v>
                </c:pt>
                <c:pt idx="328">
                  <c:v>-1353.7512720691186</c:v>
                </c:pt>
                <c:pt idx="329">
                  <c:v>-1371.8167110610252</c:v>
                </c:pt>
                <c:pt idx="330">
                  <c:v>-1353.7512720691186</c:v>
                </c:pt>
                <c:pt idx="331">
                  <c:v>-1386.5085288392581</c:v>
                </c:pt>
                <c:pt idx="332">
                  <c:v>-1414.0637827408393</c:v>
                </c:pt>
                <c:pt idx="333">
                  <c:v>-1411.9198767202813</c:v>
                </c:pt>
                <c:pt idx="334">
                  <c:v>-1427.8414096916301</c:v>
                </c:pt>
                <c:pt idx="335">
                  <c:v>-1423.5535976505139</c:v>
                </c:pt>
                <c:pt idx="336">
                  <c:v>-1414.0637827408393</c:v>
                </c:pt>
                <c:pt idx="337">
                  <c:v>-1427.8414096916301</c:v>
                </c:pt>
                <c:pt idx="338">
                  <c:v>-1395.0841529214902</c:v>
                </c:pt>
                <c:pt idx="339">
                  <c:v>-1406.7178738517227</c:v>
                </c:pt>
                <c:pt idx="340">
                  <c:v>-1386.5085288392581</c:v>
                </c:pt>
                <c:pt idx="341">
                  <c:v>-1415.2934979339548</c:v>
                </c:pt>
                <c:pt idx="342">
                  <c:v>-1375.7889987364681</c:v>
                </c:pt>
                <c:pt idx="343">
                  <c:v>-1410.6901615271659</c:v>
                </c:pt>
                <c:pt idx="344">
                  <c:v>-1392.6247225352595</c:v>
                </c:pt>
                <c:pt idx="345">
                  <c:v>-1404.2584434654921</c:v>
                </c:pt>
                <c:pt idx="346">
                  <c:v>-1396.9125345763753</c:v>
                </c:pt>
                <c:pt idx="347">
                  <c:v>-1243.5302564627943</c:v>
                </c:pt>
                <c:pt idx="348">
                  <c:v>-1227.6087234914457</c:v>
                </c:pt>
                <c:pt idx="349">
                  <c:v>-1224.550626643445</c:v>
                </c:pt>
                <c:pt idx="350">
                  <c:v>-1194.851466721306</c:v>
                </c:pt>
                <c:pt idx="351">
                  <c:v>-1173.7279308813988</c:v>
                </c:pt>
                <c:pt idx="352">
                  <c:v>-1204.6568059966532</c:v>
                </c:pt>
                <c:pt idx="353">
                  <c:v>-1220.5783389680018</c:v>
                </c:pt>
                <c:pt idx="354">
                  <c:v>-1163.6394495099546</c:v>
                </c:pt>
                <c:pt idx="355">
                  <c:v>-1082.2034029983267</c:v>
                </c:pt>
                <c:pt idx="356">
                  <c:v>-1019.7469863060478</c:v>
                </c:pt>
                <c:pt idx="357">
                  <c:v>-918.10159478195533</c:v>
                </c:pt>
                <c:pt idx="358">
                  <c:v>-925.4475036710719</c:v>
                </c:pt>
                <c:pt idx="359">
                  <c:v>-1006.8835501826998</c:v>
                </c:pt>
                <c:pt idx="360">
                  <c:v>-985.76001434279294</c:v>
                </c:pt>
                <c:pt idx="361">
                  <c:v>-913.81378274083932</c:v>
                </c:pt>
                <c:pt idx="362">
                  <c:v>-926.36169449851445</c:v>
                </c:pt>
                <c:pt idx="363">
                  <c:v>-578.57978178465339</c:v>
                </c:pt>
                <c:pt idx="364">
                  <c:v>-497.14373527302553</c:v>
                </c:pt>
                <c:pt idx="365">
                  <c:v>-562.65824881330457</c:v>
                </c:pt>
                <c:pt idx="366">
                  <c:v>-183.03327015674631</c:v>
                </c:pt>
                <c:pt idx="367">
                  <c:v>-390.29634088037415</c:v>
                </c:pt>
                <c:pt idx="368">
                  <c:v>-685.4271761773042</c:v>
                </c:pt>
                <c:pt idx="369">
                  <c:v>-950.8588515520953</c:v>
                </c:pt>
                <c:pt idx="370">
                  <c:v>-1094.7513147560016</c:v>
                </c:pt>
                <c:pt idx="371">
                  <c:v>-1118.0187566164668</c:v>
                </c:pt>
                <c:pt idx="372">
                  <c:v>-873.71061708158311</c:v>
                </c:pt>
                <c:pt idx="373">
                  <c:v>-790.13066454939724</c:v>
                </c:pt>
                <c:pt idx="374">
                  <c:v>-964.63647850288567</c:v>
                </c:pt>
                <c:pt idx="375">
                  <c:v>-419.99550080251333</c:v>
                </c:pt>
                <c:pt idx="376">
                  <c:v>-753.08559573814182</c:v>
                </c:pt>
                <c:pt idx="377">
                  <c:v>-662.15973431683904</c:v>
                </c:pt>
                <c:pt idx="378">
                  <c:v>-8.5274562032579979</c:v>
                </c:pt>
                <c:pt idx="379">
                  <c:v>76.940825735068032</c:v>
                </c:pt>
                <c:pt idx="380">
                  <c:v>705.65364204487275</c:v>
                </c:pt>
                <c:pt idx="381">
                  <c:v>958.65713895434237</c:v>
                </c:pt>
                <c:pt idx="382">
                  <c:v>670.14085988457487</c:v>
                </c:pt>
                <c:pt idx="383">
                  <c:v>1027.9675784584913</c:v>
                </c:pt>
                <c:pt idx="384">
                  <c:v>1057.6036335074957</c:v>
                </c:pt>
                <c:pt idx="385">
                  <c:v>1356.1582419834031</c:v>
                </c:pt>
                <c:pt idx="386">
                  <c:v>890.80940477410115</c:v>
                </c:pt>
                <c:pt idx="387">
                  <c:v>563.35009391114295</c:v>
                </c:pt>
                <c:pt idx="388">
                  <c:v>248.62800942526394</c:v>
                </c:pt>
                <c:pt idx="389">
                  <c:v>639.52103268107794</c:v>
                </c:pt>
                <c:pt idx="390">
                  <c:v>41.428043574770349</c:v>
                </c:pt>
                <c:pt idx="391">
                  <c:v>-1155.9780162551651</c:v>
                </c:pt>
                <c:pt idx="392">
                  <c:v>-1144.3442953249325</c:v>
                </c:pt>
                <c:pt idx="393">
                  <c:v>-1281.8050404671651</c:v>
                </c:pt>
                <c:pt idx="394">
                  <c:v>-1214.1466209063278</c:v>
                </c:pt>
                <c:pt idx="395">
                  <c:v>-1377.0187139295836</c:v>
                </c:pt>
                <c:pt idx="396">
                  <c:v>-1409.7759706997233</c:v>
                </c:pt>
                <c:pt idx="397">
                  <c:v>-1411.9198767202813</c:v>
                </c:pt>
                <c:pt idx="398">
                  <c:v>-1409.7759706997233</c:v>
                </c:pt>
                <c:pt idx="399">
                  <c:v>-1392.6247225352595</c:v>
                </c:pt>
                <c:pt idx="400">
                  <c:v>-1416.2076887613975</c:v>
                </c:pt>
                <c:pt idx="401">
                  <c:v>-1351.6073660485606</c:v>
                </c:pt>
                <c:pt idx="402">
                  <c:v>-1122.3065686575828</c:v>
                </c:pt>
                <c:pt idx="403">
                  <c:v>-1120.1626626370248</c:v>
                </c:pt>
                <c:pt idx="404">
                  <c:v>-908.61177987228075</c:v>
                </c:pt>
                <c:pt idx="405">
                  <c:v>-778.49694361916465</c:v>
                </c:pt>
                <c:pt idx="406">
                  <c:v>-727.67424785711842</c:v>
                </c:pt>
                <c:pt idx="407">
                  <c:v>-355.39517808967662</c:v>
                </c:pt>
                <c:pt idx="408">
                  <c:v>62.488474541542928</c:v>
                </c:pt>
                <c:pt idx="409">
                  <c:v>736.75240241778522</c:v>
                </c:pt>
                <c:pt idx="410">
                  <c:v>902.56285899668774</c:v>
                </c:pt>
                <c:pt idx="411">
                  <c:v>1232.4686473380461</c:v>
                </c:pt>
                <c:pt idx="412">
                  <c:v>1271.4116791312365</c:v>
                </c:pt>
                <c:pt idx="413">
                  <c:v>1532.007027968446</c:v>
                </c:pt>
                <c:pt idx="414">
                  <c:v>1660.5895775706042</c:v>
                </c:pt>
                <c:pt idx="415">
                  <c:v>1630.9535225215998</c:v>
                </c:pt>
                <c:pt idx="416">
                  <c:v>1407.5860806611345</c:v>
                </c:pt>
                <c:pt idx="417">
                  <c:v>58.074452754157761</c:v>
                </c:pt>
                <c:pt idx="418">
                  <c:v>-320.80953966465177</c:v>
                </c:pt>
                <c:pt idx="419">
                  <c:v>-895.14967728716317</c:v>
                </c:pt>
                <c:pt idx="420">
                  <c:v>-855.96070245534941</c:v>
                </c:pt>
                <c:pt idx="421">
                  <c:v>-727.98977222279143</c:v>
                </c:pt>
                <c:pt idx="422">
                  <c:v>-74.357494109210165</c:v>
                </c:pt>
                <c:pt idx="423">
                  <c:v>-413.87930710651221</c:v>
                </c:pt>
                <c:pt idx="424">
                  <c:v>-1026.1787043677218</c:v>
                </c:pt>
                <c:pt idx="425">
                  <c:v>-1321.3095396646518</c:v>
                </c:pt>
                <c:pt idx="426">
                  <c:v>-1223.0377693542328</c:v>
                </c:pt>
                <c:pt idx="427">
                  <c:v>-1341.5188846771164</c:v>
                </c:pt>
                <c:pt idx="428">
                  <c:v>-1423.8691220161868</c:v>
                </c:pt>
                <c:pt idx="429">
                  <c:v>-1300.1860038247446</c:v>
                </c:pt>
                <c:pt idx="430">
                  <c:v>-1228.2397722227913</c:v>
                </c:pt>
                <c:pt idx="431">
                  <c:v>-1365.7005173650241</c:v>
                </c:pt>
                <c:pt idx="432">
                  <c:v>-1344.5769815251169</c:v>
                </c:pt>
                <c:pt idx="433">
                  <c:v>-1430.3008400778608</c:v>
                </c:pt>
                <c:pt idx="434">
                  <c:v>-1436.7325581395348</c:v>
                </c:pt>
                <c:pt idx="435">
                  <c:v>-1425.0988372093022</c:v>
                </c:pt>
                <c:pt idx="436">
                  <c:v>-1271.7165590957211</c:v>
                </c:pt>
                <c:pt idx="437">
                  <c:v>-855.04651162790697</c:v>
                </c:pt>
                <c:pt idx="438">
                  <c:v>-596.96074514223267</c:v>
                </c:pt>
                <c:pt idx="439">
                  <c:v>544.48372093023249</c:v>
                </c:pt>
                <c:pt idx="440">
                  <c:v>1124.9465287026603</c:v>
                </c:pt>
                <c:pt idx="441">
                  <c:v>1339.006993818939</c:v>
                </c:pt>
                <c:pt idx="442">
                  <c:v>1238.3453744493393</c:v>
                </c:pt>
                <c:pt idx="443">
                  <c:v>1219.7314209609672</c:v>
                </c:pt>
                <c:pt idx="444">
                  <c:v>1160.4593108629579</c:v>
                </c:pt>
                <c:pt idx="445">
                  <c:v>1042.8988628214324</c:v>
                </c:pt>
                <c:pt idx="446">
                  <c:v>614.77793258887402</c:v>
                </c:pt>
                <c:pt idx="447">
                  <c:v>205.27095584468807</c:v>
                </c:pt>
                <c:pt idx="448">
                  <c:v>63.951179865451017</c:v>
                </c:pt>
                <c:pt idx="449">
                  <c:v>-856.87489328279196</c:v>
                </c:pt>
                <c:pt idx="450">
                  <c:v>-1075.7716849366527</c:v>
                </c:pt>
                <c:pt idx="451">
                  <c:v>-1129.6524775466994</c:v>
                </c:pt>
                <c:pt idx="452">
                  <c:v>-940.45484581497794</c:v>
                </c:pt>
                <c:pt idx="453">
                  <c:v>-263.5551258409314</c:v>
                </c:pt>
                <c:pt idx="454">
                  <c:v>239.32103268107787</c:v>
                </c:pt>
                <c:pt idx="455">
                  <c:v>273.11869002492915</c:v>
                </c:pt>
                <c:pt idx="456">
                  <c:v>-903.4097770037223</c:v>
                </c:pt>
                <c:pt idx="457">
                  <c:v>-1261.9112198203736</c:v>
                </c:pt>
                <c:pt idx="458">
                  <c:v>-1413.1495919133968</c:v>
                </c:pt>
                <c:pt idx="459">
                  <c:v>-1408.8617798722807</c:v>
                </c:pt>
                <c:pt idx="460">
                  <c:v>-1212.3182392514427</c:v>
                </c:pt>
                <c:pt idx="461">
                  <c:v>-996.47954444558275</c:v>
                </c:pt>
                <c:pt idx="462">
                  <c:v>-577.66559095721061</c:v>
                </c:pt>
                <c:pt idx="463">
                  <c:v>-852.58708124167595</c:v>
                </c:pt>
                <c:pt idx="464">
                  <c:v>-1245.0754960215825</c:v>
                </c:pt>
                <c:pt idx="465">
                  <c:v>-789.21647372195469</c:v>
                </c:pt>
                <c:pt idx="466">
                  <c:v>-1124.4504746781408</c:v>
                </c:pt>
                <c:pt idx="467">
                  <c:v>-1326.5115425332103</c:v>
                </c:pt>
                <c:pt idx="468">
                  <c:v>-746.96940204214047</c:v>
                </c:pt>
                <c:pt idx="469">
                  <c:v>-965.86619369600112</c:v>
                </c:pt>
                <c:pt idx="470">
                  <c:v>-1333.8574514223269</c:v>
                </c:pt>
                <c:pt idx="471">
                  <c:v>-1405.8036830242802</c:v>
                </c:pt>
                <c:pt idx="472">
                  <c:v>-1380.3923351432572</c:v>
                </c:pt>
                <c:pt idx="473">
                  <c:v>-1403.6597770037222</c:v>
                </c:pt>
                <c:pt idx="474">
                  <c:v>-1392.0260560734896</c:v>
                </c:pt>
                <c:pt idx="475">
                  <c:v>-1413.1495919133968</c:v>
                </c:pt>
                <c:pt idx="476">
                  <c:v>-1154.14963460028</c:v>
                </c:pt>
                <c:pt idx="477">
                  <c:v>-254.06531093125682</c:v>
                </c:pt>
                <c:pt idx="478">
                  <c:v>-147.217916538606</c:v>
                </c:pt>
                <c:pt idx="479">
                  <c:v>-633.69028958781541</c:v>
                </c:pt>
                <c:pt idx="480">
                  <c:v>-777.58275279172221</c:v>
                </c:pt>
                <c:pt idx="481">
                  <c:v>-782.78475566028067</c:v>
                </c:pt>
                <c:pt idx="482">
                  <c:v>-240.28768398046645</c:v>
                </c:pt>
                <c:pt idx="483">
                  <c:v>83.548905508315514</c:v>
                </c:pt>
                <c:pt idx="484">
                  <c:v>-2.411262507256879</c:v>
                </c:pt>
                <c:pt idx="485">
                  <c:v>-821.97373049209432</c:v>
                </c:pt>
                <c:pt idx="486">
                  <c:v>-779.72665881228022</c:v>
                </c:pt>
                <c:pt idx="487">
                  <c:v>-831.4635454017689</c:v>
                </c:pt>
                <c:pt idx="488">
                  <c:v>-581.95340299832662</c:v>
                </c:pt>
                <c:pt idx="489">
                  <c:v>-41.600237339070418</c:v>
                </c:pt>
                <c:pt idx="490">
                  <c:v>158.00471946180389</c:v>
                </c:pt>
                <c:pt idx="491">
                  <c:v>-645.6395348837209</c:v>
                </c:pt>
                <c:pt idx="492">
                  <c:v>-905.5536830242803</c:v>
                </c:pt>
                <c:pt idx="493">
                  <c:v>-821.97373049209432</c:v>
                </c:pt>
                <c:pt idx="494">
                  <c:v>-618.99847180958227</c:v>
                </c:pt>
                <c:pt idx="495">
                  <c:v>154.57446982891108</c:v>
                </c:pt>
                <c:pt idx="496">
                  <c:v>-347.13507837311749</c:v>
                </c:pt>
                <c:pt idx="497">
                  <c:v>-901.26587098316429</c:v>
                </c:pt>
                <c:pt idx="498">
                  <c:v>-251.92140491069881</c:v>
                </c:pt>
                <c:pt idx="499">
                  <c:v>-957.29056961376909</c:v>
                </c:pt>
                <c:pt idx="500">
                  <c:v>-1157.2077314482806</c:v>
                </c:pt>
                <c:pt idx="501">
                  <c:v>-1211.0885240583273</c:v>
                </c:pt>
                <c:pt idx="502">
                  <c:v>-1091.6932179080013</c:v>
                </c:pt>
                <c:pt idx="503">
                  <c:v>-491.94173240446673</c:v>
                </c:pt>
                <c:pt idx="504">
                  <c:v>1265.3602499743884</c:v>
                </c:pt>
                <c:pt idx="505">
                  <c:v>1307.2545982310558</c:v>
                </c:pt>
                <c:pt idx="506">
                  <c:v>1128.7069152750744</c:v>
                </c:pt>
                <c:pt idx="507">
                  <c:v>468.64291909981898</c:v>
                </c:pt>
                <c:pt idx="508">
                  <c:v>184.46294437045401</c:v>
                </c:pt>
                <c:pt idx="509">
                  <c:v>-184.26298534986176</c:v>
                </c:pt>
                <c:pt idx="510">
                  <c:v>-333.3574514223269</c:v>
                </c:pt>
                <c:pt idx="511">
                  <c:v>431.33729467609191</c:v>
                </c:pt>
                <c:pt idx="512">
                  <c:v>1045.5977597923709</c:v>
                </c:pt>
                <c:pt idx="513">
                  <c:v>757.08148072260337</c:v>
                </c:pt>
                <c:pt idx="514">
                  <c:v>1076.9489396578222</c:v>
                </c:pt>
                <c:pt idx="515">
                  <c:v>92.124529590547539</c:v>
                </c:pt>
                <c:pt idx="516">
                  <c:v>-201.09870914865269</c:v>
                </c:pt>
                <c:pt idx="517">
                  <c:v>-542.76442816651297</c:v>
                </c:pt>
                <c:pt idx="518">
                  <c:v>-339.78916948400092</c:v>
                </c:pt>
                <c:pt idx="519">
                  <c:v>319.90599323839763</c:v>
                </c:pt>
                <c:pt idx="520">
                  <c:v>-307.63057917563083</c:v>
                </c:pt>
                <c:pt idx="521">
                  <c:v>-487.33839599767805</c:v>
                </c:pt>
                <c:pt idx="522">
                  <c:v>-356.62489328279207</c:v>
                </c:pt>
                <c:pt idx="523">
                  <c:v>-288.96647372195457</c:v>
                </c:pt>
                <c:pt idx="524">
                  <c:v>-759.51731379981561</c:v>
                </c:pt>
                <c:pt idx="525">
                  <c:v>-824.11763651265233</c:v>
                </c:pt>
                <c:pt idx="526">
                  <c:v>-998.62345046614075</c:v>
                </c:pt>
                <c:pt idx="527">
                  <c:v>-750.02749889014103</c:v>
                </c:pt>
                <c:pt idx="528">
                  <c:v>488.46715841956069</c:v>
                </c:pt>
                <c:pt idx="529">
                  <c:v>1052.2835570126012</c:v>
                </c:pt>
                <c:pt idx="530">
                  <c:v>427.17569238124509</c:v>
                </c:pt>
                <c:pt idx="531">
                  <c:v>-219.16414814055929</c:v>
                </c:pt>
                <c:pt idx="532">
                  <c:v>-812.48391558241985</c:v>
                </c:pt>
                <c:pt idx="533">
                  <c:v>327.97677833555304</c:v>
                </c:pt>
                <c:pt idx="534">
                  <c:v>2055.8966226138032</c:v>
                </c:pt>
                <c:pt idx="535">
                  <c:v>1456.8198613530037</c:v>
                </c:pt>
                <c:pt idx="536">
                  <c:v>212.13145511047369</c:v>
                </c:pt>
                <c:pt idx="537">
                  <c:v>290.01751869685489</c:v>
                </c:pt>
                <c:pt idx="538">
                  <c:v>290.01751869685489</c:v>
                </c:pt>
                <c:pt idx="539">
                  <c:v>533.71403886213852</c:v>
                </c:pt>
                <c:pt idx="540">
                  <c:v>256.21986135300341</c:v>
                </c:pt>
                <c:pt idx="541">
                  <c:v>-742.68159000102446</c:v>
                </c:pt>
                <c:pt idx="542">
                  <c:v>-1038.726616125397</c:v>
                </c:pt>
                <c:pt idx="543">
                  <c:v>-356.62489328279207</c:v>
                </c:pt>
                <c:pt idx="544">
                  <c:v>119.0616876686132</c:v>
                </c:pt>
                <c:pt idx="545">
                  <c:v>930.48378922924576</c:v>
                </c:pt>
                <c:pt idx="546">
                  <c:v>1301.0477341802414</c:v>
                </c:pt>
                <c:pt idx="547">
                  <c:v>182.49540006146927</c:v>
                </c:pt>
                <c:pt idx="548">
                  <c:v>-176.91707646074519</c:v>
                </c:pt>
                <c:pt idx="549">
                  <c:v>-727.98977222279143</c:v>
                </c:pt>
                <c:pt idx="550">
                  <c:v>-1289.4664737219546</c:v>
                </c:pt>
                <c:pt idx="551">
                  <c:v>-1389.8821500529316</c:v>
                </c:pt>
                <c:pt idx="552">
                  <c:v>-1421.7252159956288</c:v>
                </c:pt>
                <c:pt idx="553">
                  <c:v>-1385.5943380118156</c:v>
                </c:pt>
                <c:pt idx="554">
                  <c:v>-1364.4708021719086</c:v>
                </c:pt>
                <c:pt idx="555">
                  <c:v>-1395.0841529214902</c:v>
                </c:pt>
                <c:pt idx="556">
                  <c:v>-455.81085442065353</c:v>
                </c:pt>
                <c:pt idx="557">
                  <c:v>-153.64963460028002</c:v>
                </c:pt>
                <c:pt idx="558">
                  <c:v>-166.19754635795516</c:v>
                </c:pt>
                <c:pt idx="559">
                  <c:v>-254.06531093125682</c:v>
                </c:pt>
                <c:pt idx="560">
                  <c:v>251.83174538127952</c:v>
                </c:pt>
                <c:pt idx="561">
                  <c:v>-681.42250623228483</c:v>
                </c:pt>
                <c:pt idx="562">
                  <c:v>-571.51701499163346</c:v>
                </c:pt>
                <c:pt idx="563">
                  <c:v>359.35386401666477</c:v>
                </c:pt>
                <c:pt idx="564">
                  <c:v>264.84729706655747</c:v>
                </c:pt>
                <c:pt idx="565">
                  <c:v>-638.82752791722157</c:v>
                </c:pt>
                <c:pt idx="566">
                  <c:v>-621.99180411843042</c:v>
                </c:pt>
                <c:pt idx="567">
                  <c:v>-248.83092579312233</c:v>
                </c:pt>
                <c:pt idx="568">
                  <c:v>-1007.1666922787965</c:v>
                </c:pt>
                <c:pt idx="569">
                  <c:v>-946.85418160707582</c:v>
                </c:pt>
                <c:pt idx="570">
                  <c:v>272.1608236860979</c:v>
                </c:pt>
                <c:pt idx="571">
                  <c:v>-576.7190178601918</c:v>
                </c:pt>
                <c:pt idx="572">
                  <c:v>-776.35303759860687</c:v>
                </c:pt>
                <c:pt idx="573">
                  <c:v>-197.72508793497923</c:v>
                </c:pt>
                <c:pt idx="574">
                  <c:v>-829.31963938121089</c:v>
                </c:pt>
                <c:pt idx="575">
                  <c:v>-638.89229245637398</c:v>
                </c:pt>
                <c:pt idx="576">
                  <c:v>384.07105829320756</c:v>
                </c:pt>
                <c:pt idx="577">
                  <c:v>394.36180719188616</c:v>
                </c:pt>
                <c:pt idx="578">
                  <c:v>29.67458935218383</c:v>
                </c:pt>
                <c:pt idx="579">
                  <c:v>1010.3373971246115</c:v>
                </c:pt>
                <c:pt idx="580">
                  <c:v>1457.0722808455421</c:v>
                </c:pt>
                <c:pt idx="581">
                  <c:v>1612.8444080183042</c:v>
                </c:pt>
                <c:pt idx="582">
                  <c:v>76.209473073114168</c:v>
                </c:pt>
                <c:pt idx="583">
                  <c:v>-1188.4197486596318</c:v>
                </c:pt>
                <c:pt idx="584">
                  <c:v>-1060.4488184270735</c:v>
                </c:pt>
                <c:pt idx="585">
                  <c:v>-1286.6915189700508</c:v>
                </c:pt>
                <c:pt idx="586">
                  <c:v>-1325.8804938018645</c:v>
                </c:pt>
                <c:pt idx="587">
                  <c:v>-1337.5142147320971</c:v>
                </c:pt>
                <c:pt idx="588">
                  <c:v>-1211.6871905200969</c:v>
                </c:pt>
                <c:pt idx="589">
                  <c:v>-1197.9095635693063</c:v>
                </c:pt>
                <c:pt idx="590">
                  <c:v>-1341.8020267732131</c:v>
                </c:pt>
                <c:pt idx="591">
                  <c:v>-1230.6668203394461</c:v>
                </c:pt>
                <c:pt idx="592">
                  <c:v>-118.11742307823647</c:v>
                </c:pt>
                <c:pt idx="593">
                  <c:v>478.37701738209893</c:v>
                </c:pt>
                <c:pt idx="594">
                  <c:v>592.50721579073183</c:v>
                </c:pt>
                <c:pt idx="595">
                  <c:v>595.93746542362464</c:v>
                </c:pt>
                <c:pt idx="596">
                  <c:v>922.41300413209012</c:v>
                </c:pt>
                <c:pt idx="597">
                  <c:v>743.1339685141553</c:v>
                </c:pt>
                <c:pt idx="598">
                  <c:v>1107.8211863538575</c:v>
                </c:pt>
                <c:pt idx="599">
                  <c:v>1189.8688522350851</c:v>
                </c:pt>
                <c:pt idx="600">
                  <c:v>1286.3688693098386</c:v>
                </c:pt>
                <c:pt idx="601">
                  <c:v>164.38628555817377</c:v>
                </c:pt>
                <c:pt idx="602">
                  <c:v>-1279.3456100809342</c:v>
                </c:pt>
                <c:pt idx="603">
                  <c:v>-1293.1232370317248</c:v>
                </c:pt>
                <c:pt idx="604">
                  <c:v>-1172.4982156882832</c:v>
                </c:pt>
                <c:pt idx="605">
                  <c:v>-255.57816822046902</c:v>
                </c:pt>
                <c:pt idx="606">
                  <c:v>-357.22355974456173</c:v>
                </c:pt>
                <c:pt idx="607">
                  <c:v>-1176.7860277293992</c:v>
                </c:pt>
                <c:pt idx="608">
                  <c:v>-1360.7816565925621</c:v>
                </c:pt>
                <c:pt idx="609">
                  <c:v>-1379.7612864119112</c:v>
                </c:pt>
                <c:pt idx="610">
                  <c:v>-1384.0490984530272</c:v>
                </c:pt>
                <c:pt idx="611">
                  <c:v>-1381.9051924324692</c:v>
                </c:pt>
                <c:pt idx="612">
                  <c:v>-1378.8470955844689</c:v>
                </c:pt>
                <c:pt idx="613">
                  <c:v>-1188.4197486596318</c:v>
                </c:pt>
                <c:pt idx="614">
                  <c:v>-1078.5142574189804</c:v>
                </c:pt>
                <c:pt idx="615">
                  <c:v>-480.9066779360038</c:v>
                </c:pt>
                <c:pt idx="616">
                  <c:v>-918.70026124372498</c:v>
                </c:pt>
                <c:pt idx="617">
                  <c:v>-1032.8935645254926</c:v>
                </c:pt>
                <c:pt idx="618">
                  <c:v>-1125.963331967353</c:v>
                </c:pt>
                <c:pt idx="619">
                  <c:v>-1240.1566352491204</c:v>
                </c:pt>
                <c:pt idx="620">
                  <c:v>-1335.3703087115391</c:v>
                </c:pt>
                <c:pt idx="621">
                  <c:v>-1177.7002185568417</c:v>
                </c:pt>
                <c:pt idx="622">
                  <c:v>-560.19881842707355</c:v>
                </c:pt>
                <c:pt idx="623">
                  <c:v>-393.03891336270181</c:v>
                </c:pt>
                <c:pt idx="624">
                  <c:v>-51.37319434484175</c:v>
                </c:pt>
                <c:pt idx="625">
                  <c:v>697.38224908650102</c:v>
                </c:pt>
                <c:pt idx="626">
                  <c:v>634.93230884813715</c:v>
                </c:pt>
                <c:pt idx="627">
                  <c:v>731.43232592289041</c:v>
                </c:pt>
                <c:pt idx="628">
                  <c:v>1393.9427995765463</c:v>
                </c:pt>
                <c:pt idx="629">
                  <c:v>1852.431137520063</c:v>
                </c:pt>
                <c:pt idx="630">
                  <c:v>1868.5468018987126</c:v>
                </c:pt>
                <c:pt idx="631">
                  <c:v>1882.7467335996998</c:v>
                </c:pt>
                <c:pt idx="632">
                  <c:v>1960.632797186081</c:v>
                </c:pt>
                <c:pt idx="633">
                  <c:v>1878.5851313048527</c:v>
                </c:pt>
                <c:pt idx="634">
                  <c:v>912.37467472595017</c:v>
                </c:pt>
                <c:pt idx="635">
                  <c:v>-455.49533005498063</c:v>
                </c:pt>
                <c:pt idx="636">
                  <c:v>-957.88923607553863</c:v>
                </c:pt>
                <c:pt idx="637">
                  <c:v>-1246.5883533107944</c:v>
                </c:pt>
                <c:pt idx="638">
                  <c:v>-1037.1813765666086</c:v>
                </c:pt>
                <c:pt idx="639">
                  <c:v>-1162.0942099511662</c:v>
                </c:pt>
                <c:pt idx="640">
                  <c:v>-1281.4895161014922</c:v>
                </c:pt>
                <c:pt idx="641">
                  <c:v>-1246.5883533107944</c:v>
                </c:pt>
                <c:pt idx="642">
                  <c:v>-1186.2758426390737</c:v>
                </c:pt>
                <c:pt idx="643">
                  <c:v>-562.34272444763155</c:v>
                </c:pt>
                <c:pt idx="644">
                  <c:v>350.52582044189461</c:v>
                </c:pt>
                <c:pt idx="645">
                  <c:v>1096.7990847932249</c:v>
                </c:pt>
                <c:pt idx="646">
                  <c:v>1132.3118669535227</c:v>
                </c:pt>
                <c:pt idx="647">
                  <c:v>1500.1769149335794</c:v>
                </c:pt>
                <c:pt idx="648">
                  <c:v>1288.8153467882387</c:v>
                </c:pt>
                <c:pt idx="649">
                  <c:v>1039.721032681078</c:v>
                </c:pt>
                <c:pt idx="650">
                  <c:v>375.4954342109757</c:v>
                </c:pt>
                <c:pt idx="651">
                  <c:v>488.89427995765476</c:v>
                </c:pt>
                <c:pt idx="652">
                  <c:v>284.1407915855616</c:v>
                </c:pt>
                <c:pt idx="653">
                  <c:v>851.86637298091046</c:v>
                </c:pt>
                <c:pt idx="654">
                  <c:v>834.96754430898477</c:v>
                </c:pt>
                <c:pt idx="655">
                  <c:v>346.59073182392513</c:v>
                </c:pt>
                <c:pt idx="656">
                  <c:v>-466.53038452344356</c:v>
                </c:pt>
                <c:pt idx="657">
                  <c:v>-1085.2614998463273</c:v>
                </c:pt>
                <c:pt idx="658">
                  <c:v>-1373.9606170815832</c:v>
                </c:pt>
                <c:pt idx="659">
                  <c:v>-1292.5245705699551</c:v>
                </c:pt>
                <c:pt idx="660">
                  <c:v>-1296.8123826110711</c:v>
                </c:pt>
                <c:pt idx="661">
                  <c:v>-1229.1539630502339</c:v>
                </c:pt>
                <c:pt idx="662">
                  <c:v>-1257.6234077792576</c:v>
                </c:pt>
                <c:pt idx="663">
                  <c:v>-1314.8778216029777</c:v>
                </c:pt>
                <c:pt idx="664">
                  <c:v>-1292.5245705699551</c:v>
                </c:pt>
                <c:pt idx="665">
                  <c:v>-1120.1626626370248</c:v>
                </c:pt>
                <c:pt idx="666">
                  <c:v>-980.55801147423426</c:v>
                </c:pt>
                <c:pt idx="667">
                  <c:v>-745.73968684902502</c:v>
                </c:pt>
                <c:pt idx="668">
                  <c:v>-724.61615100911786</c:v>
                </c:pt>
                <c:pt idx="669">
                  <c:v>-894.83415292149027</c:v>
                </c:pt>
                <c:pt idx="670">
                  <c:v>-1099.0391267971177</c:v>
                </c:pt>
                <c:pt idx="671">
                  <c:v>-973.21210258511769</c:v>
                </c:pt>
                <c:pt idx="672">
                  <c:v>-923.30359765051389</c:v>
                </c:pt>
                <c:pt idx="673">
                  <c:v>-480.24324693508174</c:v>
                </c:pt>
                <c:pt idx="674">
                  <c:v>-339.40888057917584</c:v>
                </c:pt>
                <c:pt idx="675">
                  <c:v>63.524058327356947</c:v>
                </c:pt>
                <c:pt idx="676">
                  <c:v>238.64149165044566</c:v>
                </c:pt>
                <c:pt idx="677">
                  <c:v>340.03446368199985</c:v>
                </c:pt>
                <c:pt idx="678">
                  <c:v>6.4201003995491197</c:v>
                </c:pt>
                <c:pt idx="679">
                  <c:v>-344.67564798688659</c:v>
                </c:pt>
                <c:pt idx="680">
                  <c:v>-803.27724276884203</c:v>
                </c:pt>
                <c:pt idx="681">
                  <c:v>-1224.8661510091179</c:v>
                </c:pt>
                <c:pt idx="682">
                  <c:v>-1320.0798244715363</c:v>
                </c:pt>
                <c:pt idx="683">
                  <c:v>-1248.133592869583</c:v>
                </c:pt>
                <c:pt idx="684">
                  <c:v>-1310.5900095618617</c:v>
                </c:pt>
                <c:pt idx="685">
                  <c:v>-1415.2934979339548</c:v>
                </c:pt>
                <c:pt idx="686">
                  <c:v>-1422.6394068230713</c:v>
                </c:pt>
                <c:pt idx="687">
                  <c:v>-1429.0711248847454</c:v>
                </c:pt>
                <c:pt idx="688">
                  <c:v>-1424.7833128436293</c:v>
                </c:pt>
                <c:pt idx="689">
                  <c:v>-1431.2150309053034</c:v>
                </c:pt>
                <c:pt idx="690">
                  <c:v>-1422.6394068230713</c:v>
                </c:pt>
                <c:pt idx="691">
                  <c:v>-1431.2150309053034</c:v>
                </c:pt>
                <c:pt idx="692">
                  <c:v>-1416.2076887613975</c:v>
                </c:pt>
                <c:pt idx="693">
                  <c:v>-1422.6394068230713</c:v>
                </c:pt>
                <c:pt idx="694">
                  <c:v>-1420.4955008025133</c:v>
                </c:pt>
                <c:pt idx="695">
                  <c:v>-1420.4955008025133</c:v>
                </c:pt>
                <c:pt idx="696">
                  <c:v>-1426.9272188641874</c:v>
                </c:pt>
                <c:pt idx="697">
                  <c:v>-1438.5609397944199</c:v>
                </c:pt>
                <c:pt idx="698">
                  <c:v>-1444.992657856094</c:v>
                </c:pt>
                <c:pt idx="699">
                  <c:v>-1447.136563876652</c:v>
                </c:pt>
                <c:pt idx="700">
                  <c:v>-1438.5609397944199</c:v>
                </c:pt>
                <c:pt idx="701">
                  <c:v>-1440.7048458149779</c:v>
                </c:pt>
                <c:pt idx="702">
                  <c:v>-1436.4170337738619</c:v>
                </c:pt>
                <c:pt idx="703">
                  <c:v>-1436.4170337738619</c:v>
                </c:pt>
                <c:pt idx="704">
                  <c:v>-1444.992657856094</c:v>
                </c:pt>
                <c:pt idx="705">
                  <c:v>-1438.5609397944199</c:v>
                </c:pt>
                <c:pt idx="706">
                  <c:v>-1440.7048458149779</c:v>
                </c:pt>
                <c:pt idx="707">
                  <c:v>-1424.7833128436293</c:v>
                </c:pt>
                <c:pt idx="708">
                  <c:v>-1436.4170337738619</c:v>
                </c:pt>
                <c:pt idx="709">
                  <c:v>-1438.5609397944199</c:v>
                </c:pt>
                <c:pt idx="710">
                  <c:v>-1438.5609397944199</c:v>
                </c:pt>
                <c:pt idx="711">
                  <c:v>-1436.4170337738619</c:v>
                </c:pt>
                <c:pt idx="712">
                  <c:v>-1438.5609397944199</c:v>
                </c:pt>
                <c:pt idx="713">
                  <c:v>-1429.9853157121879</c:v>
                </c:pt>
                <c:pt idx="714">
                  <c:v>-1426.9272188641874</c:v>
                </c:pt>
                <c:pt idx="715">
                  <c:v>-1429.0711248847454</c:v>
                </c:pt>
                <c:pt idx="716">
                  <c:v>-1429.0711248847454</c:v>
                </c:pt>
                <c:pt idx="717">
                  <c:v>-1434.2731277533039</c:v>
                </c:pt>
                <c:pt idx="718">
                  <c:v>-1273.4801762114537</c:v>
                </c:pt>
                <c:pt idx="719">
                  <c:v>-1119.1189427312775</c:v>
                </c:pt>
                <c:pt idx="720">
                  <c:v>-1031.2187958883994</c:v>
                </c:pt>
                <c:pt idx="721">
                  <c:v>-1026.9309838472834</c:v>
                </c:pt>
                <c:pt idx="722">
                  <c:v>-1026.9309838472834</c:v>
                </c:pt>
                <c:pt idx="723">
                  <c:v>-1031.2187958883994</c:v>
                </c:pt>
                <c:pt idx="724">
                  <c:v>-1017.4411689376088</c:v>
                </c:pt>
                <c:pt idx="725">
                  <c:v>-1019.5850749581668</c:v>
                </c:pt>
                <c:pt idx="726">
                  <c:v>-1015.2972629170508</c:v>
                </c:pt>
                <c:pt idx="727">
                  <c:v>-1024.7870778267254</c:v>
                </c:pt>
                <c:pt idx="728">
                  <c:v>-1033.3627019089574</c:v>
                </c:pt>
                <c:pt idx="729">
                  <c:v>-999.06020558002933</c:v>
                </c:pt>
                <c:pt idx="730">
                  <c:v>-1026.9309838472834</c:v>
                </c:pt>
                <c:pt idx="731">
                  <c:v>-1020.4992657856094</c:v>
                </c:pt>
                <c:pt idx="732">
                  <c:v>-926.16740088105735</c:v>
                </c:pt>
                <c:pt idx="733">
                  <c:v>-924.02349486049934</c:v>
                </c:pt>
                <c:pt idx="734">
                  <c:v>-917.59177679882521</c:v>
                </c:pt>
                <c:pt idx="735">
                  <c:v>-921.87958883994133</c:v>
                </c:pt>
                <c:pt idx="736">
                  <c:v>-1011.0094508759348</c:v>
                </c:pt>
                <c:pt idx="737">
                  <c:v>-1030.3046050609569</c:v>
                </c:pt>
                <c:pt idx="738">
                  <c:v>-1033.3627019089574</c:v>
                </c:pt>
                <c:pt idx="739">
                  <c:v>-1033.3627019089574</c:v>
                </c:pt>
                <c:pt idx="740">
                  <c:v>-1031.2187958883994</c:v>
                </c:pt>
                <c:pt idx="741">
                  <c:v>-1029.0748898678414</c:v>
                </c:pt>
                <c:pt idx="742">
                  <c:v>-1035.5066079295154</c:v>
                </c:pt>
                <c:pt idx="743">
                  <c:v>-1015.2972629170508</c:v>
                </c:pt>
                <c:pt idx="744">
                  <c:v>-827.86324830106196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06C-40CD-83C9-8F143C51E2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69812944"/>
        <c:axId val="1469815856"/>
      </c:lineChart>
      <c:catAx>
        <c:axId val="14698129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9815856"/>
        <c:crosses val="autoZero"/>
        <c:auto val="1"/>
        <c:lblAlgn val="ctr"/>
        <c:lblOffset val="100"/>
        <c:noMultiLvlLbl val="0"/>
      </c:catAx>
      <c:valAx>
        <c:axId val="1469815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Power in MW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981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With Wind-4002MW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'Jan2019-PSE-variation_MODBESS'!$H$1</c:f>
              <c:strCache>
                <c:ptCount val="1"/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val>
            <c:numRef>
              <c:f>'Jan2019-PSE-variation_MODBESS'!$H$2:$H$746</c:f>
            </c:numRef>
          </c:val>
          <c:smooth val="0"/>
          <c:extLst>
            <c:ext xmlns:c16="http://schemas.microsoft.com/office/drawing/2014/chart" uri="{C3380CC4-5D6E-409C-BE32-E72D297353CC}">
              <c16:uniqueId val="{00000000-C74D-4859-9DEC-F1E9B62438F0}"/>
            </c:ext>
          </c:extLst>
        </c:ser>
        <c:ser>
          <c:idx val="7"/>
          <c:order val="4"/>
          <c:tx>
            <c:strRef>
              <c:f>'Jan2019-PSE-variation_MODBESS'!$M$1</c:f>
              <c:strCache>
                <c:ptCount val="1"/>
                <c:pt idx="0">
                  <c:v>360000MWh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'Jan2019-PSE-variation_MODBESS'!$M$2:$M$746</c:f>
              <c:numCache>
                <c:formatCode>General</c:formatCode>
                <c:ptCount val="745"/>
                <c:pt idx="0">
                  <c:v>359456.16776798823</c:v>
                </c:pt>
                <c:pt idx="1">
                  <c:v>359621.89386845607</c:v>
                </c:pt>
                <c:pt idx="2">
                  <c:v>359447.28260936379</c:v>
                </c:pt>
                <c:pt idx="3">
                  <c:v>359049.4867465765</c:v>
                </c:pt>
                <c:pt idx="4">
                  <c:v>359550.26400983502</c:v>
                </c:pt>
                <c:pt idx="5">
                  <c:v>360000</c:v>
                </c:pt>
                <c:pt idx="6">
                  <c:v>360000</c:v>
                </c:pt>
                <c:pt idx="7">
                  <c:v>359170.84227196669</c:v>
                </c:pt>
                <c:pt idx="8">
                  <c:v>358620.89384625893</c:v>
                </c:pt>
                <c:pt idx="9">
                  <c:v>359033.74671652494</c:v>
                </c:pt>
                <c:pt idx="10">
                  <c:v>358363.17326947377</c:v>
                </c:pt>
                <c:pt idx="11">
                  <c:v>357343.58819451561</c:v>
                </c:pt>
                <c:pt idx="12">
                  <c:v>356315.42749547522</c:v>
                </c:pt>
                <c:pt idx="13">
                  <c:v>355301.04442338558</c:v>
                </c:pt>
                <c:pt idx="14">
                  <c:v>354312.07269917702</c:v>
                </c:pt>
                <c:pt idx="15">
                  <c:v>353351.57041969744</c:v>
                </c:pt>
                <c:pt idx="16">
                  <c:v>352377.57365536317</c:v>
                </c:pt>
                <c:pt idx="17">
                  <c:v>351316.93884164875</c:v>
                </c:pt>
                <c:pt idx="18">
                  <c:v>350218.02924392995</c:v>
                </c:pt>
                <c:pt idx="19">
                  <c:v>349108.40011610836</c:v>
                </c:pt>
                <c:pt idx="20">
                  <c:v>347900.15131134109</c:v>
                </c:pt>
                <c:pt idx="21">
                  <c:v>346700.47813065606</c:v>
                </c:pt>
                <c:pt idx="22">
                  <c:v>345709.67802479258</c:v>
                </c:pt>
                <c:pt idx="23">
                  <c:v>344795.74301130354</c:v>
                </c:pt>
                <c:pt idx="24">
                  <c:v>343963.24404432613</c:v>
                </c:pt>
                <c:pt idx="25">
                  <c:v>342830.03195027838</c:v>
                </c:pt>
                <c:pt idx="26">
                  <c:v>341495.29269029817</c:v>
                </c:pt>
                <c:pt idx="27">
                  <c:v>340174.01553290308</c:v>
                </c:pt>
                <c:pt idx="28">
                  <c:v>338822.1250247584</c:v>
                </c:pt>
                <c:pt idx="29">
                  <c:v>337429.50030222314</c:v>
                </c:pt>
                <c:pt idx="30">
                  <c:v>336066.89026397571</c:v>
                </c:pt>
                <c:pt idx="31">
                  <c:v>334723.57537991327</c:v>
                </c:pt>
                <c:pt idx="32">
                  <c:v>333459.55263634189</c:v>
                </c:pt>
                <c:pt idx="33">
                  <c:v>332220.94124065153</c:v>
                </c:pt>
                <c:pt idx="34">
                  <c:v>330947.42868217052</c:v>
                </c:pt>
                <c:pt idx="35">
                  <c:v>329613.60361301777</c:v>
                </c:pt>
                <c:pt idx="36">
                  <c:v>328307.33379776659</c:v>
                </c:pt>
                <c:pt idx="37">
                  <c:v>327194.54942628829</c:v>
                </c:pt>
                <c:pt idx="38">
                  <c:v>325923.18077382783</c:v>
                </c:pt>
                <c:pt idx="39">
                  <c:v>324630.68858552747</c:v>
                </c:pt>
                <c:pt idx="40">
                  <c:v>323322.27486425574</c:v>
                </c:pt>
                <c:pt idx="41">
                  <c:v>322202.14458388829</c:v>
                </c:pt>
                <c:pt idx="42">
                  <c:v>321335.81225796539</c:v>
                </c:pt>
                <c:pt idx="43">
                  <c:v>320723.27788648708</c:v>
                </c:pt>
                <c:pt idx="44">
                  <c:v>320081.04435508663</c:v>
                </c:pt>
                <c:pt idx="45">
                  <c:v>319399.90499095042</c:v>
                </c:pt>
                <c:pt idx="46">
                  <c:v>318723.9676296828</c:v>
                </c:pt>
                <c:pt idx="47">
                  <c:v>318256.58781887108</c:v>
                </c:pt>
                <c:pt idx="48">
                  <c:v>317535.72557798045</c:v>
                </c:pt>
                <c:pt idx="49">
                  <c:v>316789.45198920881</c:v>
                </c:pt>
                <c:pt idx="50">
                  <c:v>316262.07519209106</c:v>
                </c:pt>
                <c:pt idx="51">
                  <c:v>316331.67658539093</c:v>
                </c:pt>
                <c:pt idx="52">
                  <c:v>316398.57908171986</c:v>
                </c:pt>
                <c:pt idx="53">
                  <c:v>316438.29200047819</c:v>
                </c:pt>
                <c:pt idx="54">
                  <c:v>316333.63667998509</c:v>
                </c:pt>
                <c:pt idx="55">
                  <c:v>316188.8781938327</c:v>
                </c:pt>
                <c:pt idx="56">
                  <c:v>315888.59352354618</c:v>
                </c:pt>
                <c:pt idx="57">
                  <c:v>315938.59719120321</c:v>
                </c:pt>
                <c:pt idx="58">
                  <c:v>315960.67992862768</c:v>
                </c:pt>
                <c:pt idx="59">
                  <c:v>316010.68359628471</c:v>
                </c:pt>
                <c:pt idx="60">
                  <c:v>316253.68729809124</c:v>
                </c:pt>
                <c:pt idx="61">
                  <c:v>316296.09911382053</c:v>
                </c:pt>
                <c:pt idx="62">
                  <c:v>316069.9045811565</c:v>
                </c:pt>
                <c:pt idx="63">
                  <c:v>315527.45567735564</c:v>
                </c:pt>
                <c:pt idx="64">
                  <c:v>315843.20006829919</c:v>
                </c:pt>
                <c:pt idx="65">
                  <c:v>316073.4665437286</c:v>
                </c:pt>
                <c:pt idx="66">
                  <c:v>316825.65506949439</c:v>
                </c:pt>
                <c:pt idx="67">
                  <c:v>317840.8854215758</c:v>
                </c:pt>
                <c:pt idx="68">
                  <c:v>318526.20998531586</c:v>
                </c:pt>
                <c:pt idx="69">
                  <c:v>319476.29150018794</c:v>
                </c:pt>
                <c:pt idx="70">
                  <c:v>320681.82298944792</c:v>
                </c:pt>
                <c:pt idx="71">
                  <c:v>321928.74398797948</c:v>
                </c:pt>
                <c:pt idx="72">
                  <c:v>323276.57902537321</c:v>
                </c:pt>
                <c:pt idx="73">
                  <c:v>324674.37919612072</c:v>
                </c:pt>
                <c:pt idx="74">
                  <c:v>326247.29680019134</c:v>
                </c:pt>
                <c:pt idx="75">
                  <c:v>327928.46787555929</c:v>
                </c:pt>
                <c:pt idx="76">
                  <c:v>328966.72620291647</c:v>
                </c:pt>
                <c:pt idx="77">
                  <c:v>329348.35078373126</c:v>
                </c:pt>
                <c:pt idx="78">
                  <c:v>330062.10111668898</c:v>
                </c:pt>
                <c:pt idx="79">
                  <c:v>330434.92355974467</c:v>
                </c:pt>
                <c:pt idx="80">
                  <c:v>330950.78090359602</c:v>
                </c:pt>
                <c:pt idx="81">
                  <c:v>331153.63128777797</c:v>
                </c:pt>
                <c:pt idx="82">
                  <c:v>331347.17469521571</c:v>
                </c:pt>
                <c:pt idx="83">
                  <c:v>331704.8134344159</c:v>
                </c:pt>
                <c:pt idx="84">
                  <c:v>332073.47427517676</c:v>
                </c:pt>
                <c:pt idx="85">
                  <c:v>331887.0997660759</c:v>
                </c:pt>
                <c:pt idx="86">
                  <c:v>330723.4926988355</c:v>
                </c:pt>
                <c:pt idx="87">
                  <c:v>329422.42488645291</c:v>
                </c:pt>
                <c:pt idx="88">
                  <c:v>328186.87158761057</c:v>
                </c:pt>
                <c:pt idx="89">
                  <c:v>326953.46219478879</c:v>
                </c:pt>
                <c:pt idx="90">
                  <c:v>325609.83178636071</c:v>
                </c:pt>
                <c:pt idx="91">
                  <c:v>324232.21440596937</c:v>
                </c:pt>
                <c:pt idx="92">
                  <c:v>322871.7482737425</c:v>
                </c:pt>
                <c:pt idx="93">
                  <c:v>321517.71385957731</c:v>
                </c:pt>
                <c:pt idx="94">
                  <c:v>320168.88144828065</c:v>
                </c:pt>
                <c:pt idx="95">
                  <c:v>318862.01296656771</c:v>
                </c:pt>
                <c:pt idx="96">
                  <c:v>317501.54683434084</c:v>
                </c:pt>
                <c:pt idx="97">
                  <c:v>316157.91642591276</c:v>
                </c:pt>
                <c:pt idx="98">
                  <c:v>314886.23224908661</c:v>
                </c:pt>
                <c:pt idx="99">
                  <c:v>313626.18179319071</c:v>
                </c:pt>
                <c:pt idx="100">
                  <c:v>312751.02308335906</c:v>
                </c:pt>
                <c:pt idx="101">
                  <c:v>312407.7066796436</c:v>
                </c:pt>
                <c:pt idx="102">
                  <c:v>312876.14899088221</c:v>
                </c:pt>
                <c:pt idx="103">
                  <c:v>313569.67386879772</c:v>
                </c:pt>
                <c:pt idx="104">
                  <c:v>314506.89526687854</c:v>
                </c:pt>
                <c:pt idx="105">
                  <c:v>315622.66434791533</c:v>
                </c:pt>
                <c:pt idx="106">
                  <c:v>316421.99621964979</c:v>
                </c:pt>
                <c:pt idx="107">
                  <c:v>316821.12809138425</c:v>
                </c:pt>
                <c:pt idx="108">
                  <c:v>316903.82275381638</c:v>
                </c:pt>
                <c:pt idx="109">
                  <c:v>316588.37712836819</c:v>
                </c:pt>
                <c:pt idx="110">
                  <c:v>316549.99689922499</c:v>
                </c:pt>
                <c:pt idx="111">
                  <c:v>316294.86378444848</c:v>
                </c:pt>
                <c:pt idx="112">
                  <c:v>315853.59113478824</c:v>
                </c:pt>
                <c:pt idx="113">
                  <c:v>315105.55392890086</c:v>
                </c:pt>
                <c:pt idx="114">
                  <c:v>314357.51672301348</c:v>
                </c:pt>
                <c:pt idx="115">
                  <c:v>313648.66849195794</c:v>
                </c:pt>
                <c:pt idx="116">
                  <c:v>312907.06300413224</c:v>
                </c:pt>
                <c:pt idx="117">
                  <c:v>312574.78165488521</c:v>
                </c:pt>
                <c:pt idx="118">
                  <c:v>311926.24593450135</c:v>
                </c:pt>
                <c:pt idx="119">
                  <c:v>311440.58230714075</c:v>
                </c:pt>
                <c:pt idx="120">
                  <c:v>310438.43162244314</c:v>
                </c:pt>
                <c:pt idx="121">
                  <c:v>309423.73302598787</c:v>
                </c:pt>
                <c:pt idx="122">
                  <c:v>309412.59252638061</c:v>
                </c:pt>
                <c:pt idx="123">
                  <c:v>309882.74996243569</c:v>
                </c:pt>
                <c:pt idx="124">
                  <c:v>311973.38284158061</c:v>
                </c:pt>
                <c:pt idx="125">
                  <c:v>313884.51017143071</c:v>
                </c:pt>
                <c:pt idx="126">
                  <c:v>314262.32919270586</c:v>
                </c:pt>
                <c:pt idx="127">
                  <c:v>314796.39927432319</c:v>
                </c:pt>
                <c:pt idx="128">
                  <c:v>315361.82053580595</c:v>
                </c:pt>
                <c:pt idx="129">
                  <c:v>316384.9987825703</c:v>
                </c:pt>
                <c:pt idx="130">
                  <c:v>317704.28516033216</c:v>
                </c:pt>
                <c:pt idx="131">
                  <c:v>318606.47270942206</c:v>
                </c:pt>
                <c:pt idx="132">
                  <c:v>318397.24342963513</c:v>
                </c:pt>
                <c:pt idx="133">
                  <c:v>317817.87898610136</c:v>
                </c:pt>
                <c:pt idx="134">
                  <c:v>317802.1351500873</c:v>
                </c:pt>
                <c:pt idx="135">
                  <c:v>317274.50759314297</c:v>
                </c:pt>
                <c:pt idx="136">
                  <c:v>316749.02394221921</c:v>
                </c:pt>
                <c:pt idx="137">
                  <c:v>315872.38475736795</c:v>
                </c:pt>
                <c:pt idx="138">
                  <c:v>315300.36622272327</c:v>
                </c:pt>
                <c:pt idx="139">
                  <c:v>314672.32298944797</c:v>
                </c:pt>
                <c:pt idx="140">
                  <c:v>313863.34222415753</c:v>
                </c:pt>
                <c:pt idx="141">
                  <c:v>313205.5998309601</c:v>
                </c:pt>
                <c:pt idx="142">
                  <c:v>312452.64376430027</c:v>
                </c:pt>
                <c:pt idx="143">
                  <c:v>312503.48240788188</c:v>
                </c:pt>
                <c:pt idx="144">
                  <c:v>313182.35432674264</c:v>
                </c:pt>
                <c:pt idx="145">
                  <c:v>315162.74028446554</c:v>
                </c:pt>
                <c:pt idx="146">
                  <c:v>317416.45881740272</c:v>
                </c:pt>
                <c:pt idx="147">
                  <c:v>319756.386618516</c:v>
                </c:pt>
                <c:pt idx="148">
                  <c:v>321949.7974575694</c:v>
                </c:pt>
                <c:pt idx="149">
                  <c:v>324044.00938257709</c:v>
                </c:pt>
                <c:pt idx="150">
                  <c:v>326171.28761226666</c:v>
                </c:pt>
                <c:pt idx="151">
                  <c:v>328334.07862411655</c:v>
                </c:pt>
                <c:pt idx="152">
                  <c:v>330529.93594064831</c:v>
                </c:pt>
                <c:pt idx="153">
                  <c:v>332670.68274937692</c:v>
                </c:pt>
                <c:pt idx="154">
                  <c:v>334145.74125431152</c:v>
                </c:pt>
                <c:pt idx="155">
                  <c:v>335038.62182665727</c:v>
                </c:pt>
                <c:pt idx="156">
                  <c:v>335369.65354471892</c:v>
                </c:pt>
                <c:pt idx="157">
                  <c:v>335221.96649079683</c:v>
                </c:pt>
                <c:pt idx="158">
                  <c:v>335069.99162483367</c:v>
                </c:pt>
                <c:pt idx="159">
                  <c:v>335020.26081685635</c:v>
                </c:pt>
                <c:pt idx="160">
                  <c:v>334947.5780913842</c:v>
                </c:pt>
                <c:pt idx="161">
                  <c:v>334449.01864563068</c:v>
                </c:pt>
                <c:pt idx="162">
                  <c:v>334164.1216063929</c:v>
                </c:pt>
                <c:pt idx="163">
                  <c:v>333622.0206092273</c:v>
                </c:pt>
                <c:pt idx="164">
                  <c:v>332968.43649899267</c:v>
                </c:pt>
                <c:pt idx="165">
                  <c:v>331796.53694976616</c:v>
                </c:pt>
                <c:pt idx="166">
                  <c:v>330388.90488508699</c:v>
                </c:pt>
                <c:pt idx="167">
                  <c:v>329032.09551616985</c:v>
                </c:pt>
                <c:pt idx="168">
                  <c:v>327880.40531195578</c:v>
                </c:pt>
                <c:pt idx="169">
                  <c:v>327354.79213195376</c:v>
                </c:pt>
                <c:pt idx="170">
                  <c:v>326951.9478793157</c:v>
                </c:pt>
                <c:pt idx="171">
                  <c:v>327160.1701516239</c:v>
                </c:pt>
                <c:pt idx="172">
                  <c:v>327483.5063944952</c:v>
                </c:pt>
                <c:pt idx="173">
                  <c:v>327987.83679780085</c:v>
                </c:pt>
                <c:pt idx="174">
                  <c:v>329063.32303213474</c:v>
                </c:pt>
                <c:pt idx="175">
                  <c:v>330536.56278899027</c:v>
                </c:pt>
                <c:pt idx="176">
                  <c:v>331789.13400095626</c:v>
                </c:pt>
                <c:pt idx="177">
                  <c:v>332798.7400454189</c:v>
                </c:pt>
                <c:pt idx="178">
                  <c:v>334117.19144725613</c:v>
                </c:pt>
                <c:pt idx="179">
                  <c:v>335202.96843048872</c:v>
                </c:pt>
                <c:pt idx="180">
                  <c:v>336232.90355325618</c:v>
                </c:pt>
                <c:pt idx="181">
                  <c:v>337086.00611788413</c:v>
                </c:pt>
                <c:pt idx="182">
                  <c:v>338225.90983676538</c:v>
                </c:pt>
                <c:pt idx="183">
                  <c:v>339327.60187651543</c:v>
                </c:pt>
                <c:pt idx="184">
                  <c:v>340278.66716354201</c:v>
                </c:pt>
                <c:pt idx="185">
                  <c:v>341129.070831199</c:v>
                </c:pt>
                <c:pt idx="186">
                  <c:v>341913.59430898476</c:v>
                </c:pt>
                <c:pt idx="187">
                  <c:v>342502.67127514258</c:v>
                </c:pt>
                <c:pt idx="188">
                  <c:v>342793.92498548649</c:v>
                </c:pt>
                <c:pt idx="189">
                  <c:v>343006.58718539769</c:v>
                </c:pt>
                <c:pt idx="190">
                  <c:v>343411.03913362703</c:v>
                </c:pt>
                <c:pt idx="191">
                  <c:v>343946.57192056824</c:v>
                </c:pt>
                <c:pt idx="192">
                  <c:v>344697.17485059588</c:v>
                </c:pt>
                <c:pt idx="193">
                  <c:v>345132.07192398317</c:v>
                </c:pt>
                <c:pt idx="194">
                  <c:v>345263.26901444519</c:v>
                </c:pt>
                <c:pt idx="195">
                  <c:v>345336.90911962569</c:v>
                </c:pt>
                <c:pt idx="196">
                  <c:v>345210.06245944742</c:v>
                </c:pt>
                <c:pt idx="197">
                  <c:v>344790.22886999277</c:v>
                </c:pt>
                <c:pt idx="198">
                  <c:v>344089.04207219201</c:v>
                </c:pt>
                <c:pt idx="199">
                  <c:v>343304.27532185905</c:v>
                </c:pt>
                <c:pt idx="200">
                  <c:v>342403.17136222374</c:v>
                </c:pt>
                <c:pt idx="201">
                  <c:v>341478.79996072798</c:v>
                </c:pt>
                <c:pt idx="202">
                  <c:v>340472.99251272058</c:v>
                </c:pt>
                <c:pt idx="203">
                  <c:v>339457.69524980354</c:v>
                </c:pt>
                <c:pt idx="204">
                  <c:v>338444.54189290706</c:v>
                </c:pt>
                <c:pt idx="205">
                  <c:v>337431.38853601058</c:v>
                </c:pt>
                <c:pt idx="206">
                  <c:v>336418.2351791141</c:v>
                </c:pt>
                <c:pt idx="207">
                  <c:v>335414.57163712726</c:v>
                </c:pt>
                <c:pt idx="208">
                  <c:v>334408.76418911986</c:v>
                </c:pt>
                <c:pt idx="209">
                  <c:v>333407.24455315358</c:v>
                </c:pt>
                <c:pt idx="210">
                  <c:v>332394.0911962571</c:v>
                </c:pt>
                <c:pt idx="211">
                  <c:v>331380.93783936062</c:v>
                </c:pt>
                <c:pt idx="212">
                  <c:v>330646.99378478969</c:v>
                </c:pt>
                <c:pt idx="213">
                  <c:v>330390.03228835831</c:v>
                </c:pt>
                <c:pt idx="214">
                  <c:v>330493.30844858778</c:v>
                </c:pt>
                <c:pt idx="215">
                  <c:v>331060.44483488699</c:v>
                </c:pt>
                <c:pt idx="216">
                  <c:v>332015.04399480915</c:v>
                </c:pt>
                <c:pt idx="217">
                  <c:v>332847.41626540985</c:v>
                </c:pt>
                <c:pt idx="218">
                  <c:v>333311.39274322975</c:v>
                </c:pt>
                <c:pt idx="219">
                  <c:v>333412.11880271818</c:v>
                </c:pt>
                <c:pt idx="220">
                  <c:v>333957.86462111108</c:v>
                </c:pt>
                <c:pt idx="221">
                  <c:v>334483.28136119916</c:v>
                </c:pt>
                <c:pt idx="222">
                  <c:v>334526.45043540606</c:v>
                </c:pt>
                <c:pt idx="223">
                  <c:v>333976.68800498568</c:v>
                </c:pt>
                <c:pt idx="224">
                  <c:v>333338.42676126066</c:v>
                </c:pt>
                <c:pt idx="225">
                  <c:v>332698.93580234254</c:v>
                </c:pt>
                <c:pt idx="226">
                  <c:v>331844.83586381166</c:v>
                </c:pt>
                <c:pt idx="227">
                  <c:v>330471.50629546144</c:v>
                </c:pt>
                <c:pt idx="228">
                  <c:v>329463.10988798953</c:v>
                </c:pt>
                <c:pt idx="229">
                  <c:v>328357.35590103467</c:v>
                </c:pt>
                <c:pt idx="230">
                  <c:v>327237.50876276329</c:v>
                </c:pt>
                <c:pt idx="231">
                  <c:v>326273.1878086261</c:v>
                </c:pt>
                <c:pt idx="232">
                  <c:v>325005.16039510973</c:v>
                </c:pt>
                <c:pt idx="233">
                  <c:v>323655.69693508174</c:v>
                </c:pt>
                <c:pt idx="234">
                  <c:v>322250.20877642313</c:v>
                </c:pt>
                <c:pt idx="235">
                  <c:v>320830.94299081375</c:v>
                </c:pt>
                <c:pt idx="236">
                  <c:v>319419.02311409346</c:v>
                </c:pt>
                <c:pt idx="237">
                  <c:v>318024.25448553765</c:v>
                </c:pt>
                <c:pt idx="238">
                  <c:v>316628.25614178873</c:v>
                </c:pt>
                <c:pt idx="239">
                  <c:v>315253.38133387972</c:v>
                </c:pt>
                <c:pt idx="240">
                  <c:v>313929.32922173274</c:v>
                </c:pt>
                <c:pt idx="241">
                  <c:v>312563.03003790596</c:v>
                </c:pt>
                <c:pt idx="242">
                  <c:v>311350.11313219275</c:v>
                </c:pt>
                <c:pt idx="243">
                  <c:v>310365.58283304307</c:v>
                </c:pt>
                <c:pt idx="244">
                  <c:v>309797.72258136119</c:v>
                </c:pt>
                <c:pt idx="245">
                  <c:v>309478.45828125533</c:v>
                </c:pt>
                <c:pt idx="246">
                  <c:v>309379.00496363075</c:v>
                </c:pt>
                <c:pt idx="247">
                  <c:v>309129.54298910627</c:v>
                </c:pt>
                <c:pt idx="248">
                  <c:v>308930.58818597818</c:v>
                </c:pt>
                <c:pt idx="249">
                  <c:v>308771.73654850933</c:v>
                </c:pt>
                <c:pt idx="250">
                  <c:v>308665.85151282308</c:v>
                </c:pt>
                <c:pt idx="251">
                  <c:v>308421.59154116717</c:v>
                </c:pt>
                <c:pt idx="252">
                  <c:v>308006.79804323323</c:v>
                </c:pt>
                <c:pt idx="253">
                  <c:v>307768.6542652733</c:v>
                </c:pt>
                <c:pt idx="254">
                  <c:v>307577.0453710343</c:v>
                </c:pt>
                <c:pt idx="255">
                  <c:v>307535.4451336952</c:v>
                </c:pt>
                <c:pt idx="256">
                  <c:v>307158.61089539994</c:v>
                </c:pt>
                <c:pt idx="257">
                  <c:v>307005.87545162707</c:v>
                </c:pt>
                <c:pt idx="258">
                  <c:v>306807.83483932645</c:v>
                </c:pt>
                <c:pt idx="259">
                  <c:v>306555.91343441576</c:v>
                </c:pt>
                <c:pt idx="260">
                  <c:v>305397.79151214001</c:v>
                </c:pt>
                <c:pt idx="261">
                  <c:v>304241.81349588482</c:v>
                </c:pt>
                <c:pt idx="262">
                  <c:v>303327.99971314397</c:v>
                </c:pt>
                <c:pt idx="263">
                  <c:v>302344.38360482175</c:v>
                </c:pt>
                <c:pt idx="264">
                  <c:v>301942.45354301116</c:v>
                </c:pt>
                <c:pt idx="265">
                  <c:v>301224.26911006373</c:v>
                </c:pt>
                <c:pt idx="266">
                  <c:v>300500.88267424772</c:v>
                </c:pt>
                <c:pt idx="267">
                  <c:v>299856.78837892279</c:v>
                </c:pt>
                <c:pt idx="268">
                  <c:v>299115.33650411491</c:v>
                </c:pt>
                <c:pt idx="269">
                  <c:v>298327.34974558605</c:v>
                </c:pt>
                <c:pt idx="270">
                  <c:v>297450.58103165647</c:v>
                </c:pt>
                <c:pt idx="271">
                  <c:v>296639.32683126716</c:v>
                </c:pt>
                <c:pt idx="272">
                  <c:v>295731.94476658799</c:v>
                </c:pt>
                <c:pt idx="273">
                  <c:v>294831.90861079795</c:v>
                </c:pt>
                <c:pt idx="274">
                  <c:v>293966.77361779858</c:v>
                </c:pt>
                <c:pt idx="275">
                  <c:v>292989.58922753803</c:v>
                </c:pt>
                <c:pt idx="276">
                  <c:v>291773.29870061117</c:v>
                </c:pt>
                <c:pt idx="277">
                  <c:v>290440.67096438195</c:v>
                </c:pt>
                <c:pt idx="278">
                  <c:v>289203.25690161518</c:v>
                </c:pt>
                <c:pt idx="279">
                  <c:v>288186.8835365228</c:v>
                </c:pt>
                <c:pt idx="280">
                  <c:v>287172.65407745098</c:v>
                </c:pt>
                <c:pt idx="281">
                  <c:v>286049.43331796594</c:v>
                </c:pt>
                <c:pt idx="282">
                  <c:v>284753.850650548</c:v>
                </c:pt>
                <c:pt idx="283">
                  <c:v>283562.97147150215</c:v>
                </c:pt>
                <c:pt idx="284">
                  <c:v>282302.28996687487</c:v>
                </c:pt>
                <c:pt idx="285">
                  <c:v>281307.04013762239</c:v>
                </c:pt>
                <c:pt idx="286">
                  <c:v>280204.94291397725</c:v>
                </c:pt>
                <c:pt idx="287">
                  <c:v>279155.81229211472</c:v>
                </c:pt>
                <c:pt idx="288">
                  <c:v>278095.04794932198</c:v>
                </c:pt>
                <c:pt idx="289">
                  <c:v>277094.59611720097</c:v>
                </c:pt>
                <c:pt idx="290">
                  <c:v>276089.85647303885</c:v>
                </c:pt>
                <c:pt idx="291">
                  <c:v>275077.77091998758</c:v>
                </c:pt>
                <c:pt idx="292">
                  <c:v>273970.47169347393</c:v>
                </c:pt>
                <c:pt idx="293">
                  <c:v>272783.8803264692</c:v>
                </c:pt>
                <c:pt idx="294">
                  <c:v>271630.04621623456</c:v>
                </c:pt>
                <c:pt idx="295">
                  <c:v>270534.38071065111</c:v>
                </c:pt>
                <c:pt idx="296">
                  <c:v>269533.9288785301</c:v>
                </c:pt>
                <c:pt idx="297">
                  <c:v>268513.2677013966</c:v>
                </c:pt>
                <c:pt idx="298">
                  <c:v>267355.14577912085</c:v>
                </c:pt>
                <c:pt idx="299">
                  <c:v>266136.71134617343</c:v>
                </c:pt>
                <c:pt idx="300">
                  <c:v>264836.84086671437</c:v>
                </c:pt>
                <c:pt idx="301">
                  <c:v>263531.76838438673</c:v>
                </c:pt>
                <c:pt idx="302">
                  <c:v>262226.69590205909</c:v>
                </c:pt>
                <c:pt idx="303">
                  <c:v>260989.28183929229</c:v>
                </c:pt>
                <c:pt idx="304">
                  <c:v>259782.4811272751</c:v>
                </c:pt>
                <c:pt idx="305">
                  <c:v>258585.17023016757</c:v>
                </c:pt>
                <c:pt idx="306">
                  <c:v>257432.2503107604</c:v>
                </c:pt>
                <c:pt idx="307">
                  <c:v>256285.76210941491</c:v>
                </c:pt>
                <c:pt idx="308">
                  <c:v>255078.96139739768</c:v>
                </c:pt>
                <c:pt idx="309">
                  <c:v>253795.01245090997</c:v>
                </c:pt>
                <c:pt idx="310">
                  <c:v>252541.67685517183</c:v>
                </c:pt>
                <c:pt idx="311">
                  <c:v>251334.87614315463</c:v>
                </c:pt>
                <c:pt idx="312">
                  <c:v>250104.80798927695</c:v>
                </c:pt>
                <c:pt idx="313">
                  <c:v>248860.04801762104</c:v>
                </c:pt>
                <c:pt idx="314">
                  <c:v>247667.02493255463</c:v>
                </c:pt>
                <c:pt idx="315">
                  <c:v>246464.51203257852</c:v>
                </c:pt>
                <c:pt idx="316">
                  <c:v>245161.58345627144</c:v>
                </c:pt>
                <c:pt idx="317">
                  <c:v>243875.49060376317</c:v>
                </c:pt>
                <c:pt idx="318">
                  <c:v>242593.68556329602</c:v>
                </c:pt>
                <c:pt idx="319">
                  <c:v>241349.83978246755</c:v>
                </c:pt>
                <c:pt idx="320">
                  <c:v>240005.5783253081</c:v>
                </c:pt>
                <c:pt idx="321">
                  <c:v>238612.63807840718</c:v>
                </c:pt>
                <c:pt idx="322">
                  <c:v>237215.41001946514</c:v>
                </c:pt>
                <c:pt idx="323">
                  <c:v>235852.16893248635</c:v>
                </c:pt>
                <c:pt idx="324">
                  <c:v>234440.24905576606</c:v>
                </c:pt>
                <c:pt idx="325">
                  <c:v>233016.69545811554</c:v>
                </c:pt>
                <c:pt idx="326">
                  <c:v>231578.13451832114</c:v>
                </c:pt>
                <c:pt idx="327">
                  <c:v>230159.78292353917</c:v>
                </c:pt>
                <c:pt idx="328">
                  <c:v>228806.03165147005</c:v>
                </c:pt>
                <c:pt idx="329">
                  <c:v>227434.21494040903</c:v>
                </c:pt>
                <c:pt idx="330">
                  <c:v>226080.46366833991</c:v>
                </c:pt>
                <c:pt idx="331">
                  <c:v>224693.95513950067</c:v>
                </c:pt>
                <c:pt idx="332">
                  <c:v>223279.89135675982</c:v>
                </c:pt>
                <c:pt idx="333">
                  <c:v>221867.97148003953</c:v>
                </c:pt>
                <c:pt idx="334">
                  <c:v>220440.13007034789</c:v>
                </c:pt>
                <c:pt idx="335">
                  <c:v>219016.57647269737</c:v>
                </c:pt>
                <c:pt idx="336">
                  <c:v>217602.51268995652</c:v>
                </c:pt>
                <c:pt idx="337">
                  <c:v>216174.67128026488</c:v>
                </c:pt>
                <c:pt idx="338">
                  <c:v>214779.5871273434</c:v>
                </c:pt>
                <c:pt idx="339">
                  <c:v>213372.86925349169</c:v>
                </c:pt>
                <c:pt idx="340">
                  <c:v>211986.36072465245</c:v>
                </c:pt>
                <c:pt idx="341">
                  <c:v>210571.0672267185</c:v>
                </c:pt>
                <c:pt idx="342">
                  <c:v>209195.27822798202</c:v>
                </c:pt>
                <c:pt idx="343">
                  <c:v>207784.58806645486</c:v>
                </c:pt>
                <c:pt idx="344">
                  <c:v>206391.9633439196</c:v>
                </c:pt>
                <c:pt idx="345">
                  <c:v>204987.70490045412</c:v>
                </c:pt>
                <c:pt idx="346">
                  <c:v>203590.79236587774</c:v>
                </c:pt>
                <c:pt idx="347">
                  <c:v>202347.26210941494</c:v>
                </c:pt>
                <c:pt idx="348">
                  <c:v>201119.65338592348</c:v>
                </c:pt>
                <c:pt idx="349">
                  <c:v>199895.10275928004</c:v>
                </c:pt>
                <c:pt idx="350">
                  <c:v>198700.25129255874</c:v>
                </c:pt>
                <c:pt idx="351">
                  <c:v>197526.52336167733</c:v>
                </c:pt>
                <c:pt idx="352">
                  <c:v>196321.86655568067</c:v>
                </c:pt>
                <c:pt idx="353">
                  <c:v>195101.28821671265</c:v>
                </c:pt>
                <c:pt idx="354">
                  <c:v>193937.64876720269</c:v>
                </c:pt>
                <c:pt idx="355">
                  <c:v>192855.44536420435</c:v>
                </c:pt>
                <c:pt idx="356">
                  <c:v>191835.69837789831</c:v>
                </c:pt>
                <c:pt idx="357">
                  <c:v>190917.59678311634</c:v>
                </c:pt>
                <c:pt idx="358">
                  <c:v>189992.14927944526</c:v>
                </c:pt>
                <c:pt idx="359">
                  <c:v>188985.26572926255</c:v>
                </c:pt>
                <c:pt idx="360">
                  <c:v>187999.50571491977</c:v>
                </c:pt>
                <c:pt idx="361">
                  <c:v>187085.69193217892</c:v>
                </c:pt>
                <c:pt idx="362">
                  <c:v>186159.33023768041</c:v>
                </c:pt>
                <c:pt idx="363">
                  <c:v>185580.75045589576</c:v>
                </c:pt>
                <c:pt idx="364">
                  <c:v>185083.60672062275</c:v>
                </c:pt>
                <c:pt idx="365">
                  <c:v>184520.94847180945</c:v>
                </c:pt>
                <c:pt idx="366">
                  <c:v>184337.91520165271</c:v>
                </c:pt>
                <c:pt idx="367">
                  <c:v>183947.61886077235</c:v>
                </c:pt>
                <c:pt idx="368">
                  <c:v>183262.19168459505</c:v>
                </c:pt>
                <c:pt idx="369">
                  <c:v>182311.33283304295</c:v>
                </c:pt>
                <c:pt idx="370">
                  <c:v>181216.58151828696</c:v>
                </c:pt>
                <c:pt idx="371">
                  <c:v>180098.5627616705</c:v>
                </c:pt>
                <c:pt idx="372">
                  <c:v>179224.85214458892</c:v>
                </c:pt>
                <c:pt idx="373">
                  <c:v>178434.72148003953</c:v>
                </c:pt>
                <c:pt idx="374">
                  <c:v>177470.08500153664</c:v>
                </c:pt>
                <c:pt idx="375">
                  <c:v>177050.08950073415</c:v>
                </c:pt>
                <c:pt idx="376">
                  <c:v>176297.003904996</c:v>
                </c:pt>
                <c:pt idx="377">
                  <c:v>175634.84417067916</c:v>
                </c:pt>
                <c:pt idx="378">
                  <c:v>175626.31671447589</c:v>
                </c:pt>
                <c:pt idx="379">
                  <c:v>175703.25754021097</c:v>
                </c:pt>
                <c:pt idx="380">
                  <c:v>176408.91118225583</c:v>
                </c:pt>
                <c:pt idx="381">
                  <c:v>177367.56832121019</c:v>
                </c:pt>
                <c:pt idx="382">
                  <c:v>178037.70918109477</c:v>
                </c:pt>
                <c:pt idx="383">
                  <c:v>179065.67675955326</c:v>
                </c:pt>
                <c:pt idx="384">
                  <c:v>180123.28039306076</c:v>
                </c:pt>
                <c:pt idx="385">
                  <c:v>181479.43863504418</c:v>
                </c:pt>
                <c:pt idx="386">
                  <c:v>182370.24803981828</c:v>
                </c:pt>
                <c:pt idx="387">
                  <c:v>182933.59813372942</c:v>
                </c:pt>
                <c:pt idx="388">
                  <c:v>183182.22614315469</c:v>
                </c:pt>
                <c:pt idx="389">
                  <c:v>183821.74717583577</c:v>
                </c:pt>
                <c:pt idx="390">
                  <c:v>183863.17521941054</c:v>
                </c:pt>
                <c:pt idx="391">
                  <c:v>182707.19720315537</c:v>
                </c:pt>
                <c:pt idx="392">
                  <c:v>181562.85290783044</c:v>
                </c:pt>
                <c:pt idx="393">
                  <c:v>180281.04786736329</c:v>
                </c:pt>
                <c:pt idx="394">
                  <c:v>179066.90124645695</c:v>
                </c:pt>
                <c:pt idx="395">
                  <c:v>177689.88253252738</c:v>
                </c:pt>
                <c:pt idx="396">
                  <c:v>176280.10656182765</c:v>
                </c:pt>
                <c:pt idx="397">
                  <c:v>174868.18668510736</c:v>
                </c:pt>
                <c:pt idx="398">
                  <c:v>173458.41071440763</c:v>
                </c:pt>
                <c:pt idx="399">
                  <c:v>172065.78599187237</c:v>
                </c:pt>
                <c:pt idx="400">
                  <c:v>170649.57830311096</c:v>
                </c:pt>
                <c:pt idx="401">
                  <c:v>169297.9709370624</c:v>
                </c:pt>
                <c:pt idx="402">
                  <c:v>168175.66436840483</c:v>
                </c:pt>
                <c:pt idx="403">
                  <c:v>167055.50170576782</c:v>
                </c:pt>
                <c:pt idx="404">
                  <c:v>166146.88992589555</c:v>
                </c:pt>
                <c:pt idx="405">
                  <c:v>165368.39298227639</c:v>
                </c:pt>
                <c:pt idx="406">
                  <c:v>164640.71873441926</c:v>
                </c:pt>
                <c:pt idx="407">
                  <c:v>164285.32355632959</c:v>
                </c:pt>
                <c:pt idx="408">
                  <c:v>164347.81203087114</c:v>
                </c:pt>
                <c:pt idx="409">
                  <c:v>165084.56443328894</c:v>
                </c:pt>
                <c:pt idx="410">
                  <c:v>165987.12729228562</c:v>
                </c:pt>
                <c:pt idx="411">
                  <c:v>167219.59593962366</c:v>
                </c:pt>
                <c:pt idx="412">
                  <c:v>168491.0076187549</c:v>
                </c:pt>
                <c:pt idx="413">
                  <c:v>170023.01464672334</c:v>
                </c:pt>
                <c:pt idx="414">
                  <c:v>171683.60422429396</c:v>
                </c:pt>
                <c:pt idx="415">
                  <c:v>173314.55774681555</c:v>
                </c:pt>
                <c:pt idx="416">
                  <c:v>174722.14382747668</c:v>
                </c:pt>
                <c:pt idx="417">
                  <c:v>174780.21828023085</c:v>
                </c:pt>
                <c:pt idx="418">
                  <c:v>174459.4087405662</c:v>
                </c:pt>
                <c:pt idx="419">
                  <c:v>173564.25906327902</c:v>
                </c:pt>
                <c:pt idx="420">
                  <c:v>172708.29836082368</c:v>
                </c:pt>
                <c:pt idx="421">
                  <c:v>171980.30858860089</c:v>
                </c:pt>
                <c:pt idx="422">
                  <c:v>171905.95109449167</c:v>
                </c:pt>
                <c:pt idx="423">
                  <c:v>171492.07178738515</c:v>
                </c:pt>
                <c:pt idx="424">
                  <c:v>170465.89308301744</c:v>
                </c:pt>
                <c:pt idx="425">
                  <c:v>169144.58354335278</c:v>
                </c:pt>
                <c:pt idx="426">
                  <c:v>167921.54577399854</c:v>
                </c:pt>
                <c:pt idx="427">
                  <c:v>166580.02688932142</c:v>
                </c:pt>
                <c:pt idx="428">
                  <c:v>165156.15776730524</c:v>
                </c:pt>
                <c:pt idx="429">
                  <c:v>163855.97176348048</c:v>
                </c:pt>
                <c:pt idx="430">
                  <c:v>162627.73199125769</c:v>
                </c:pt>
                <c:pt idx="431">
                  <c:v>161262.03147389268</c:v>
                </c:pt>
                <c:pt idx="432">
                  <c:v>159917.45449236757</c:v>
                </c:pt>
                <c:pt idx="433">
                  <c:v>158487.15365228971</c:v>
                </c:pt>
                <c:pt idx="434">
                  <c:v>157050.42109415017</c:v>
                </c:pt>
                <c:pt idx="435">
                  <c:v>155625.32225694085</c:v>
                </c:pt>
                <c:pt idx="436">
                  <c:v>154353.60569784514</c:v>
                </c:pt>
                <c:pt idx="437">
                  <c:v>153498.55918621723</c:v>
                </c:pt>
                <c:pt idx="438">
                  <c:v>152901.59844107501</c:v>
                </c:pt>
                <c:pt idx="439">
                  <c:v>153446.08216200524</c:v>
                </c:pt>
                <c:pt idx="440">
                  <c:v>154571.0286907079</c:v>
                </c:pt>
                <c:pt idx="441">
                  <c:v>155910.03568452684</c:v>
                </c:pt>
                <c:pt idx="442">
                  <c:v>157148.38105897617</c:v>
                </c:pt>
                <c:pt idx="443">
                  <c:v>158368.11247993715</c:v>
                </c:pt>
                <c:pt idx="444">
                  <c:v>159528.57179080011</c:v>
                </c:pt>
                <c:pt idx="445">
                  <c:v>160571.47065362154</c:v>
                </c:pt>
                <c:pt idx="446">
                  <c:v>161186.24858621042</c:v>
                </c:pt>
                <c:pt idx="447">
                  <c:v>161391.51954205512</c:v>
                </c:pt>
                <c:pt idx="448">
                  <c:v>161455.47072192057</c:v>
                </c:pt>
                <c:pt idx="449">
                  <c:v>160598.59582863777</c:v>
                </c:pt>
                <c:pt idx="450">
                  <c:v>159522.82414370112</c:v>
                </c:pt>
                <c:pt idx="451">
                  <c:v>158393.17166615441</c:v>
                </c:pt>
                <c:pt idx="452">
                  <c:v>157452.71682033944</c:v>
                </c:pt>
                <c:pt idx="453">
                  <c:v>157189.1616944985</c:v>
                </c:pt>
                <c:pt idx="454">
                  <c:v>157428.48272717957</c:v>
                </c:pt>
                <c:pt idx="455">
                  <c:v>157701.60141720448</c:v>
                </c:pt>
                <c:pt idx="456">
                  <c:v>156798.19164020076</c:v>
                </c:pt>
                <c:pt idx="457">
                  <c:v>155536.28042038038</c:v>
                </c:pt>
                <c:pt idx="458">
                  <c:v>154123.13082846699</c:v>
                </c:pt>
                <c:pt idx="459">
                  <c:v>152714.26904859472</c:v>
                </c:pt>
                <c:pt idx="460">
                  <c:v>151501.95080934328</c:v>
                </c:pt>
                <c:pt idx="461">
                  <c:v>150505.4712648977</c:v>
                </c:pt>
                <c:pt idx="462">
                  <c:v>149927.80567394049</c:v>
                </c:pt>
                <c:pt idx="463">
                  <c:v>149075.2185926988</c:v>
                </c:pt>
                <c:pt idx="464">
                  <c:v>147830.14309667723</c:v>
                </c:pt>
                <c:pt idx="465">
                  <c:v>147040.92662295527</c:v>
                </c:pt>
                <c:pt idx="466">
                  <c:v>145916.47614827714</c:v>
                </c:pt>
                <c:pt idx="467">
                  <c:v>144589.96460574394</c:v>
                </c:pt>
                <c:pt idx="468">
                  <c:v>143842.99520370181</c:v>
                </c:pt>
                <c:pt idx="469">
                  <c:v>142877.1290100058</c:v>
                </c:pt>
                <c:pt idx="470">
                  <c:v>141543.27155858348</c:v>
                </c:pt>
                <c:pt idx="471">
                  <c:v>140137.4678755592</c:v>
                </c:pt>
                <c:pt idx="472">
                  <c:v>138757.07554041594</c:v>
                </c:pt>
                <c:pt idx="473">
                  <c:v>137353.41576341222</c:v>
                </c:pt>
                <c:pt idx="474">
                  <c:v>135961.38970733873</c:v>
                </c:pt>
                <c:pt idx="475">
                  <c:v>134548.24011542535</c:v>
                </c:pt>
                <c:pt idx="476">
                  <c:v>133394.09048082508</c:v>
                </c:pt>
                <c:pt idx="477">
                  <c:v>133140.02516989381</c:v>
                </c:pt>
                <c:pt idx="478">
                  <c:v>132992.80725335519</c:v>
                </c:pt>
                <c:pt idx="479">
                  <c:v>132359.11696376739</c:v>
                </c:pt>
                <c:pt idx="480">
                  <c:v>131581.53421097566</c:v>
                </c:pt>
                <c:pt idx="481">
                  <c:v>130798.74945531538</c:v>
                </c:pt>
                <c:pt idx="482">
                  <c:v>130558.46177133491</c:v>
                </c:pt>
                <c:pt idx="483">
                  <c:v>130642.01067684323</c:v>
                </c:pt>
                <c:pt idx="484">
                  <c:v>130639.59941433597</c:v>
                </c:pt>
                <c:pt idx="485">
                  <c:v>129817.62568384387</c:v>
                </c:pt>
                <c:pt idx="486">
                  <c:v>129037.8990250316</c:v>
                </c:pt>
                <c:pt idx="487">
                  <c:v>128206.43547962983</c:v>
                </c:pt>
                <c:pt idx="488">
                  <c:v>127624.4820766315</c:v>
                </c:pt>
                <c:pt idx="489">
                  <c:v>127582.88183929243</c:v>
                </c:pt>
                <c:pt idx="490">
                  <c:v>127740.88655875424</c:v>
                </c:pt>
                <c:pt idx="491">
                  <c:v>127095.24702387051</c:v>
                </c:pt>
                <c:pt idx="492">
                  <c:v>126189.69334084624</c:v>
                </c:pt>
                <c:pt idx="493">
                  <c:v>125367.71961035414</c:v>
                </c:pt>
                <c:pt idx="494">
                  <c:v>124748.72113854456</c:v>
                </c:pt>
                <c:pt idx="495">
                  <c:v>124903.29560837346</c:v>
                </c:pt>
                <c:pt idx="496">
                  <c:v>124556.16053000034</c:v>
                </c:pt>
                <c:pt idx="497">
                  <c:v>123654.89465901718</c:v>
                </c:pt>
                <c:pt idx="498">
                  <c:v>123402.97325410649</c:v>
                </c:pt>
                <c:pt idx="499">
                  <c:v>122445.68268449271</c:v>
                </c:pt>
                <c:pt idx="500">
                  <c:v>121288.47495304444</c:v>
                </c:pt>
                <c:pt idx="501">
                  <c:v>120077.38642898611</c:v>
                </c:pt>
                <c:pt idx="502">
                  <c:v>118985.69321107811</c:v>
                </c:pt>
                <c:pt idx="503">
                  <c:v>118493.75147867364</c:v>
                </c:pt>
                <c:pt idx="504">
                  <c:v>119759.11172864803</c:v>
                </c:pt>
                <c:pt idx="505">
                  <c:v>121066.36632687908</c:v>
                </c:pt>
                <c:pt idx="506">
                  <c:v>122195.07324215416</c:v>
                </c:pt>
                <c:pt idx="507">
                  <c:v>122663.71616125398</c:v>
                </c:pt>
                <c:pt idx="508">
                  <c:v>122848.17910562443</c:v>
                </c:pt>
                <c:pt idx="509">
                  <c:v>122663.91612027456</c:v>
                </c:pt>
                <c:pt idx="510">
                  <c:v>122330.55866885223</c:v>
                </c:pt>
                <c:pt idx="511">
                  <c:v>122761.89596352832</c:v>
                </c:pt>
                <c:pt idx="512">
                  <c:v>123807.4937233207</c:v>
                </c:pt>
                <c:pt idx="513">
                  <c:v>124564.5752040433</c:v>
                </c:pt>
                <c:pt idx="514">
                  <c:v>125641.52414370113</c:v>
                </c:pt>
                <c:pt idx="515">
                  <c:v>125733.64867329168</c:v>
                </c:pt>
                <c:pt idx="516">
                  <c:v>125532.54996414304</c:v>
                </c:pt>
                <c:pt idx="517">
                  <c:v>124989.78553597652</c:v>
                </c:pt>
                <c:pt idx="518">
                  <c:v>124649.99636649252</c:v>
                </c:pt>
                <c:pt idx="519">
                  <c:v>124969.90235973091</c:v>
                </c:pt>
                <c:pt idx="520">
                  <c:v>124662.27178055528</c:v>
                </c:pt>
                <c:pt idx="521">
                  <c:v>124174.9333845576</c:v>
                </c:pt>
                <c:pt idx="522">
                  <c:v>123818.30849127482</c:v>
                </c:pt>
                <c:pt idx="523">
                  <c:v>123529.34201755286</c:v>
                </c:pt>
                <c:pt idx="524">
                  <c:v>122769.82470375304</c:v>
                </c:pt>
                <c:pt idx="525">
                  <c:v>121945.70706724038</c:v>
                </c:pt>
                <c:pt idx="526">
                  <c:v>120947.08361677424</c:v>
                </c:pt>
                <c:pt idx="527">
                  <c:v>120197.0561178841</c:v>
                </c:pt>
                <c:pt idx="528">
                  <c:v>120685.52327630366</c:v>
                </c:pt>
                <c:pt idx="529">
                  <c:v>121737.80683331627</c:v>
                </c:pt>
                <c:pt idx="530">
                  <c:v>122164.98252569752</c:v>
                </c:pt>
                <c:pt idx="531">
                  <c:v>121945.81837755696</c:v>
                </c:pt>
                <c:pt idx="532">
                  <c:v>121133.33446197455</c:v>
                </c:pt>
                <c:pt idx="533">
                  <c:v>121461.3112403101</c:v>
                </c:pt>
                <c:pt idx="534">
                  <c:v>123517.2078629239</c:v>
                </c:pt>
                <c:pt idx="535">
                  <c:v>124974.02772427689</c:v>
                </c:pt>
                <c:pt idx="536">
                  <c:v>125186.15917938737</c:v>
                </c:pt>
                <c:pt idx="537">
                  <c:v>125476.17669808422</c:v>
                </c:pt>
                <c:pt idx="538">
                  <c:v>125766.19421678108</c:v>
                </c:pt>
                <c:pt idx="539">
                  <c:v>126299.90825564321</c:v>
                </c:pt>
                <c:pt idx="540">
                  <c:v>126556.12811699622</c:v>
                </c:pt>
                <c:pt idx="541">
                  <c:v>125813.44652699519</c:v>
                </c:pt>
                <c:pt idx="542">
                  <c:v>124774.7199108698</c:v>
                </c:pt>
                <c:pt idx="543">
                  <c:v>124418.09501758701</c:v>
                </c:pt>
                <c:pt idx="544">
                  <c:v>124537.15670525562</c:v>
                </c:pt>
                <c:pt idx="545">
                  <c:v>125467.64049448486</c:v>
                </c:pt>
                <c:pt idx="546">
                  <c:v>126768.68822866511</c:v>
                </c:pt>
                <c:pt idx="547">
                  <c:v>126951.18362872658</c:v>
                </c:pt>
                <c:pt idx="548">
                  <c:v>126774.26655226584</c:v>
                </c:pt>
                <c:pt idx="549">
                  <c:v>126046.27678004304</c:v>
                </c:pt>
                <c:pt idx="550">
                  <c:v>124756.81030632109</c:v>
                </c:pt>
                <c:pt idx="551">
                  <c:v>123366.92815626816</c:v>
                </c:pt>
                <c:pt idx="552">
                  <c:v>121945.20294027253</c:v>
                </c:pt>
                <c:pt idx="553">
                  <c:v>120559.60860226072</c:v>
                </c:pt>
                <c:pt idx="554">
                  <c:v>119195.13780008881</c:v>
                </c:pt>
                <c:pt idx="555">
                  <c:v>117800.05364716731</c:v>
                </c:pt>
                <c:pt idx="556">
                  <c:v>117344.24279274666</c:v>
                </c:pt>
                <c:pt idx="557">
                  <c:v>117190.59315814638</c:v>
                </c:pt>
                <c:pt idx="558">
                  <c:v>117024.39561178842</c:v>
                </c:pt>
                <c:pt idx="559">
                  <c:v>116770.33030085717</c:v>
                </c:pt>
                <c:pt idx="560">
                  <c:v>117022.16204623845</c:v>
                </c:pt>
                <c:pt idx="561">
                  <c:v>116340.73954000617</c:v>
                </c:pt>
                <c:pt idx="562">
                  <c:v>115769.22252501453</c:v>
                </c:pt>
                <c:pt idx="563">
                  <c:v>116128.57638903119</c:v>
                </c:pt>
                <c:pt idx="564">
                  <c:v>116393.42368609775</c:v>
                </c:pt>
                <c:pt idx="565">
                  <c:v>115754.59615818053</c:v>
                </c:pt>
                <c:pt idx="566">
                  <c:v>115132.6043540621</c:v>
                </c:pt>
                <c:pt idx="567">
                  <c:v>114883.77342826898</c:v>
                </c:pt>
                <c:pt idx="568">
                  <c:v>113876.60673599018</c:v>
                </c:pt>
                <c:pt idx="569">
                  <c:v>112929.7525543831</c:v>
                </c:pt>
                <c:pt idx="570">
                  <c:v>113201.91337806919</c:v>
                </c:pt>
                <c:pt idx="571">
                  <c:v>112625.194360209</c:v>
                </c:pt>
                <c:pt idx="572">
                  <c:v>111848.8413226104</c:v>
                </c:pt>
                <c:pt idx="573">
                  <c:v>111651.11623467543</c:v>
                </c:pt>
                <c:pt idx="574">
                  <c:v>110821.79659529422</c:v>
                </c:pt>
                <c:pt idx="575">
                  <c:v>110182.90430283785</c:v>
                </c:pt>
                <c:pt idx="576">
                  <c:v>110566.97536113106</c:v>
                </c:pt>
                <c:pt idx="577">
                  <c:v>110961.33716832295</c:v>
                </c:pt>
                <c:pt idx="578">
                  <c:v>110991.01175767514</c:v>
                </c:pt>
                <c:pt idx="579">
                  <c:v>112001.34915479975</c:v>
                </c:pt>
                <c:pt idx="580">
                  <c:v>113458.4214356453</c:v>
                </c:pt>
                <c:pt idx="581">
                  <c:v>115071.26584366361</c:v>
                </c:pt>
                <c:pt idx="582">
                  <c:v>115147.47531673673</c:v>
                </c:pt>
                <c:pt idx="583">
                  <c:v>113959.05556807709</c:v>
                </c:pt>
                <c:pt idx="584">
                  <c:v>112898.60674965002</c:v>
                </c:pt>
                <c:pt idx="585">
                  <c:v>111611.91523067997</c:v>
                </c:pt>
                <c:pt idx="586">
                  <c:v>110286.03473687811</c:v>
                </c:pt>
                <c:pt idx="587">
                  <c:v>108948.52052214601</c:v>
                </c:pt>
                <c:pt idx="588">
                  <c:v>107736.83333162591</c:v>
                </c:pt>
                <c:pt idx="589">
                  <c:v>106538.9237680566</c:v>
                </c:pt>
                <c:pt idx="590">
                  <c:v>105197.12174128339</c:v>
                </c:pt>
                <c:pt idx="591">
                  <c:v>103966.45492094394</c:v>
                </c:pt>
                <c:pt idx="592">
                  <c:v>103848.33749786571</c:v>
                </c:pt>
                <c:pt idx="593">
                  <c:v>104326.7145152478</c:v>
                </c:pt>
                <c:pt idx="594">
                  <c:v>104919.22173103853</c:v>
                </c:pt>
                <c:pt idx="595">
                  <c:v>105515.15919646216</c:v>
                </c:pt>
                <c:pt idx="596">
                  <c:v>106437.57220059425</c:v>
                </c:pt>
                <c:pt idx="597">
                  <c:v>107180.70616910841</c:v>
                </c:pt>
                <c:pt idx="598">
                  <c:v>108288.52735546227</c:v>
                </c:pt>
                <c:pt idx="599">
                  <c:v>109478.39620769735</c:v>
                </c:pt>
                <c:pt idx="600">
                  <c:v>110764.76507700719</c:v>
                </c:pt>
                <c:pt idx="601">
                  <c:v>110929.15136256536</c:v>
                </c:pt>
                <c:pt idx="602">
                  <c:v>109649.80575248443</c:v>
                </c:pt>
                <c:pt idx="603">
                  <c:v>108356.6825154527</c:v>
                </c:pt>
                <c:pt idx="604">
                  <c:v>107184.18429976443</c:v>
                </c:pt>
                <c:pt idx="605">
                  <c:v>106928.60613154396</c:v>
                </c:pt>
                <c:pt idx="606">
                  <c:v>106571.38257179939</c:v>
                </c:pt>
                <c:pt idx="607">
                  <c:v>105394.59654406999</c:v>
                </c:pt>
                <c:pt idx="608">
                  <c:v>104033.81488747743</c:v>
                </c:pt>
                <c:pt idx="609">
                  <c:v>102654.05360106552</c:v>
                </c:pt>
                <c:pt idx="610">
                  <c:v>101270.00450261249</c:v>
                </c:pt>
                <c:pt idx="611">
                  <c:v>99888.099310180012</c:v>
                </c:pt>
                <c:pt idx="612">
                  <c:v>98509.252214595545</c:v>
                </c:pt>
                <c:pt idx="613">
                  <c:v>97320.832465935906</c:v>
                </c:pt>
                <c:pt idx="614">
                  <c:v>96242.318208516925</c:v>
                </c:pt>
                <c:pt idx="615">
                  <c:v>95761.411530580925</c:v>
                </c:pt>
                <c:pt idx="616">
                  <c:v>94842.711269337204</c:v>
                </c:pt>
                <c:pt idx="617">
                  <c:v>93809.817704811707</c:v>
                </c:pt>
                <c:pt idx="618">
                  <c:v>92683.854372844347</c:v>
                </c:pt>
                <c:pt idx="619">
                  <c:v>91443.697737595226</c:v>
                </c:pt>
                <c:pt idx="620">
                  <c:v>90108.327428883684</c:v>
                </c:pt>
                <c:pt idx="621">
                  <c:v>88930.627210326842</c:v>
                </c:pt>
                <c:pt idx="622">
                  <c:v>88370.428391899768</c:v>
                </c:pt>
                <c:pt idx="623">
                  <c:v>87977.389478537065</c:v>
                </c:pt>
                <c:pt idx="624">
                  <c:v>87926.016284192228</c:v>
                </c:pt>
                <c:pt idx="625">
                  <c:v>88623.398533278727</c:v>
                </c:pt>
                <c:pt idx="626">
                  <c:v>89258.330842126859</c:v>
                </c:pt>
                <c:pt idx="627">
                  <c:v>89989.763168049743</c:v>
                </c:pt>
                <c:pt idx="628">
                  <c:v>91383.705967626287</c:v>
                </c:pt>
                <c:pt idx="629">
                  <c:v>93236.13710514635</c:v>
                </c:pt>
                <c:pt idx="630">
                  <c:v>95104.683907045066</c:v>
                </c:pt>
                <c:pt idx="631">
                  <c:v>96987.430640644772</c:v>
                </c:pt>
                <c:pt idx="632">
                  <c:v>98948.06343783086</c:v>
                </c:pt>
                <c:pt idx="633">
                  <c:v>100826.64856913571</c:v>
                </c:pt>
                <c:pt idx="634">
                  <c:v>101739.02324386165</c:v>
                </c:pt>
                <c:pt idx="635">
                  <c:v>101283.52791380667</c:v>
                </c:pt>
                <c:pt idx="636">
                  <c:v>100325.63867773113</c:v>
                </c:pt>
                <c:pt idx="637">
                  <c:v>99079.050324420328</c:v>
                </c:pt>
                <c:pt idx="638">
                  <c:v>98041.868947853713</c:v>
                </c:pt>
                <c:pt idx="639">
                  <c:v>96879.774737902553</c:v>
                </c:pt>
                <c:pt idx="640">
                  <c:v>95598.285221801067</c:v>
                </c:pt>
                <c:pt idx="641">
                  <c:v>94351.696868490268</c:v>
                </c:pt>
                <c:pt idx="642">
                  <c:v>93165.421025851188</c:v>
                </c:pt>
                <c:pt idx="643">
                  <c:v>92603.078301403555</c:v>
                </c:pt>
                <c:pt idx="644">
                  <c:v>92953.604121845448</c:v>
                </c:pt>
                <c:pt idx="645">
                  <c:v>94050.403206638672</c:v>
                </c:pt>
                <c:pt idx="646">
                  <c:v>95182.71507359219</c:v>
                </c:pt>
                <c:pt idx="647">
                  <c:v>96682.891988525764</c:v>
                </c:pt>
                <c:pt idx="648">
                  <c:v>97971.707335314</c:v>
                </c:pt>
                <c:pt idx="649">
                  <c:v>99011.428367995075</c:v>
                </c:pt>
                <c:pt idx="650">
                  <c:v>99386.923802206045</c:v>
                </c:pt>
                <c:pt idx="651">
                  <c:v>99875.818082163707</c:v>
                </c:pt>
                <c:pt idx="652">
                  <c:v>100159.95887374927</c:v>
                </c:pt>
                <c:pt idx="653">
                  <c:v>101011.82524673018</c:v>
                </c:pt>
                <c:pt idx="654">
                  <c:v>101846.79279103916</c:v>
                </c:pt>
                <c:pt idx="655">
                  <c:v>102193.38352286308</c:v>
                </c:pt>
                <c:pt idx="656">
                  <c:v>101726.85313833963</c:v>
                </c:pt>
                <c:pt idx="657">
                  <c:v>100641.59163849331</c:v>
                </c:pt>
                <c:pt idx="658">
                  <c:v>99267.631021411726</c:v>
                </c:pt>
                <c:pt idx="659">
                  <c:v>97975.106450841777</c:v>
                </c:pt>
                <c:pt idx="660">
                  <c:v>96678.294068230709</c:v>
                </c:pt>
                <c:pt idx="661">
                  <c:v>95449.140105180471</c:v>
                </c:pt>
                <c:pt idx="662">
                  <c:v>94191.51669740121</c:v>
                </c:pt>
                <c:pt idx="663">
                  <c:v>92876.638875798235</c:v>
                </c:pt>
                <c:pt idx="664">
                  <c:v>91584.114305228286</c:v>
                </c:pt>
                <c:pt idx="665">
                  <c:v>90463.951642591259</c:v>
                </c:pt>
                <c:pt idx="666">
                  <c:v>89483.393631117026</c:v>
                </c:pt>
                <c:pt idx="667">
                  <c:v>88737.653944268008</c:v>
                </c:pt>
                <c:pt idx="668">
                  <c:v>88013.037793258889</c:v>
                </c:pt>
                <c:pt idx="669">
                  <c:v>87118.203640337393</c:v>
                </c:pt>
                <c:pt idx="670">
                  <c:v>86019.16451354028</c:v>
                </c:pt>
                <c:pt idx="671">
                  <c:v>85045.952410955157</c:v>
                </c:pt>
                <c:pt idx="672">
                  <c:v>84122.648813304637</c:v>
                </c:pt>
                <c:pt idx="673">
                  <c:v>83642.405566369562</c:v>
                </c:pt>
                <c:pt idx="674">
                  <c:v>83302.996685790393</c:v>
                </c:pt>
                <c:pt idx="675">
                  <c:v>83366.520744117748</c:v>
                </c:pt>
                <c:pt idx="676">
                  <c:v>83605.162235768192</c:v>
                </c:pt>
                <c:pt idx="677">
                  <c:v>83945.196699450185</c:v>
                </c:pt>
                <c:pt idx="678">
                  <c:v>83951.61679984974</c:v>
                </c:pt>
                <c:pt idx="679">
                  <c:v>83606.941151862848</c:v>
                </c:pt>
                <c:pt idx="680">
                  <c:v>82803.663909094001</c:v>
                </c:pt>
                <c:pt idx="681">
                  <c:v>81578.797758084882</c:v>
                </c:pt>
                <c:pt idx="682">
                  <c:v>80258.717933613341</c:v>
                </c:pt>
                <c:pt idx="683">
                  <c:v>79010.584340743764</c:v>
                </c:pt>
                <c:pt idx="684">
                  <c:v>77699.994331181908</c:v>
                </c:pt>
                <c:pt idx="685">
                  <c:v>76284.70083324796</c:v>
                </c:pt>
                <c:pt idx="686">
                  <c:v>74862.061426424887</c:v>
                </c:pt>
                <c:pt idx="687">
                  <c:v>73432.990301540136</c:v>
                </c:pt>
                <c:pt idx="688">
                  <c:v>72008.206988696504</c:v>
                </c:pt>
                <c:pt idx="689">
                  <c:v>70576.991957791193</c:v>
                </c:pt>
                <c:pt idx="690">
                  <c:v>69154.35255096812</c:v>
                </c:pt>
                <c:pt idx="691">
                  <c:v>67723.13752006281</c:v>
                </c:pt>
                <c:pt idx="692">
                  <c:v>66306.929831301415</c:v>
                </c:pt>
                <c:pt idx="693">
                  <c:v>64884.290424478342</c:v>
                </c:pt>
                <c:pt idx="694">
                  <c:v>63463.794923675829</c:v>
                </c:pt>
                <c:pt idx="695">
                  <c:v>62043.299422873315</c:v>
                </c:pt>
                <c:pt idx="696">
                  <c:v>60616.372204009131</c:v>
                </c:pt>
                <c:pt idx="697">
                  <c:v>59177.81126421471</c:v>
                </c:pt>
                <c:pt idx="698">
                  <c:v>57732.818606358618</c:v>
                </c:pt>
                <c:pt idx="699">
                  <c:v>56285.682042481967</c:v>
                </c:pt>
                <c:pt idx="700">
                  <c:v>54847.121102687546</c:v>
                </c:pt>
                <c:pt idx="701">
                  <c:v>53406.416256872566</c:v>
                </c:pt>
                <c:pt idx="702">
                  <c:v>51969.999223098705</c:v>
                </c:pt>
                <c:pt idx="703">
                  <c:v>50533.582189324843</c:v>
                </c:pt>
                <c:pt idx="704">
                  <c:v>49088.589531468751</c:v>
                </c:pt>
                <c:pt idx="705">
                  <c:v>47650.028591674331</c:v>
                </c:pt>
                <c:pt idx="706">
                  <c:v>46209.32374585935</c:v>
                </c:pt>
                <c:pt idx="707">
                  <c:v>44784.540433015718</c:v>
                </c:pt>
                <c:pt idx="708">
                  <c:v>43348.123399241857</c:v>
                </c:pt>
                <c:pt idx="709">
                  <c:v>41909.562459447436</c:v>
                </c:pt>
                <c:pt idx="710">
                  <c:v>40471.001519653015</c:v>
                </c:pt>
                <c:pt idx="711">
                  <c:v>39034.584485879153</c:v>
                </c:pt>
                <c:pt idx="712">
                  <c:v>37596.023546084733</c:v>
                </c:pt>
                <c:pt idx="713">
                  <c:v>36166.038230372542</c:v>
                </c:pt>
                <c:pt idx="714">
                  <c:v>34739.111011508357</c:v>
                </c:pt>
                <c:pt idx="715">
                  <c:v>33310.039886623614</c:v>
                </c:pt>
                <c:pt idx="716">
                  <c:v>31880.96876173887</c:v>
                </c:pt>
                <c:pt idx="717">
                  <c:v>30446.695633985568</c:v>
                </c:pt>
                <c:pt idx="718">
                  <c:v>29173.215457774113</c:v>
                </c:pt>
                <c:pt idx="719">
                  <c:v>28054.096515042835</c:v>
                </c:pt>
                <c:pt idx="720">
                  <c:v>27022.877719154436</c:v>
                </c:pt>
                <c:pt idx="721">
                  <c:v>25995.946735307152</c:v>
                </c:pt>
                <c:pt idx="722">
                  <c:v>24969.015751459869</c:v>
                </c:pt>
                <c:pt idx="723">
                  <c:v>23937.79695557147</c:v>
                </c:pt>
                <c:pt idx="724">
                  <c:v>22920.35578663386</c:v>
                </c:pt>
                <c:pt idx="725">
                  <c:v>21900.770711675694</c:v>
                </c:pt>
                <c:pt idx="726">
                  <c:v>20885.473448758643</c:v>
                </c:pt>
                <c:pt idx="727">
                  <c:v>19860.686370931919</c:v>
                </c:pt>
                <c:pt idx="728">
                  <c:v>18827.323669022961</c:v>
                </c:pt>
                <c:pt idx="729">
                  <c:v>17828.263463442931</c:v>
                </c:pt>
                <c:pt idx="730">
                  <c:v>16801.332479595647</c:v>
                </c:pt>
                <c:pt idx="731">
                  <c:v>15780.833213810038</c:v>
                </c:pt>
                <c:pt idx="732">
                  <c:v>14854.665812928981</c:v>
                </c:pt>
                <c:pt idx="733">
                  <c:v>13930.642318068481</c:v>
                </c:pt>
                <c:pt idx="734">
                  <c:v>13013.050541269657</c:v>
                </c:pt>
                <c:pt idx="735">
                  <c:v>12091.170952429715</c:v>
                </c:pt>
                <c:pt idx="736">
                  <c:v>11080.161501553779</c:v>
                </c:pt>
                <c:pt idx="737">
                  <c:v>10049.856896492822</c:v>
                </c:pt>
                <c:pt idx="738">
                  <c:v>9016.4941945838636</c:v>
                </c:pt>
                <c:pt idx="739">
                  <c:v>7983.1314926749064</c:v>
                </c:pt>
                <c:pt idx="740">
                  <c:v>6951.9126967865068</c:v>
                </c:pt>
                <c:pt idx="741">
                  <c:v>5922.8378069186656</c:v>
                </c:pt>
                <c:pt idx="742">
                  <c:v>4887.3311989891499</c:v>
                </c:pt>
                <c:pt idx="743">
                  <c:v>3872.0339360720991</c:v>
                </c:pt>
                <c:pt idx="744">
                  <c:v>3044.1706877710371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4D-4859-9DEC-F1E9B62438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71444544"/>
        <c:axId val="1871442464"/>
        <c:extLst>
          <c:ext xmlns:c15="http://schemas.microsoft.com/office/drawing/2012/chart" uri="{02D57815-91ED-43cb-92C2-25804820EDAC}">
            <c15:filteredLineSeries>
              <c15:ser>
                <c:idx val="4"/>
                <c:order val="1"/>
                <c:tx>
                  <c:strRef>
                    <c:extLst>
                      <c:ext uri="{02D57815-91ED-43cb-92C2-25804820EDAC}">
                        <c15:formulaRef>
                          <c15:sqref>'Jan2019-PSE-variation_MODBESS'!$J$1</c15:sqref>
                        </c15:formulaRef>
                      </c:ext>
                    </c:extLst>
                    <c:strCache>
                      <c:ptCount val="1"/>
                      <c:pt idx="0">
                        <c:v>10000 MWh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'Jan2019-PSE-variation_MODBESS'!$J$2:$J$746</c15:sqref>
                        </c15:formulaRef>
                      </c:ext>
                    </c:extLst>
                    <c:numCache>
                      <c:formatCode>General</c:formatCode>
                      <c:ptCount val="745"/>
                      <c:pt idx="0">
                        <c:v>9456.1677679882523</c:v>
                      </c:pt>
                      <c:pt idx="1">
                        <c:v>9621.8938684560999</c:v>
                      </c:pt>
                      <c:pt idx="2">
                        <c:v>9447.2826093637941</c:v>
                      </c:pt>
                      <c:pt idx="3">
                        <c:v>9049.486746576511</c:v>
                      </c:pt>
                      <c:pt idx="4">
                        <c:v>9550.2640098350566</c:v>
                      </c:pt>
                      <c:pt idx="5">
                        <c:v>10000</c:v>
                      </c:pt>
                      <c:pt idx="6">
                        <c:v>10000</c:v>
                      </c:pt>
                      <c:pt idx="7">
                        <c:v>9170.8422719666705</c:v>
                      </c:pt>
                      <c:pt idx="8">
                        <c:v>8620.8938462589213</c:v>
                      </c:pt>
                      <c:pt idx="9">
                        <c:v>9033.7467165249454</c:v>
                      </c:pt>
                      <c:pt idx="10">
                        <c:v>8363.1732694737548</c:v>
                      </c:pt>
                      <c:pt idx="11">
                        <c:v>7343.5881945155879</c:v>
                      </c:pt>
                      <c:pt idx="12">
                        <c:v>6315.4274954751891</c:v>
                      </c:pt>
                      <c:pt idx="13">
                        <c:v>5301.0444233855806</c:v>
                      </c:pt>
                      <c:pt idx="14">
                        <c:v>4312.0726991769952</c:v>
                      </c:pt>
                      <c:pt idx="15">
                        <c:v>3351.5704196974339</c:v>
                      </c:pt>
                      <c:pt idx="16">
                        <c:v>2377.5736553631787</c:v>
                      </c:pt>
                      <c:pt idx="17">
                        <c:v>1316.938841648737</c:v>
                      </c:pt>
                      <c:pt idx="18">
                        <c:v>218.02924392992395</c:v>
                      </c:pt>
                      <c:pt idx="19">
                        <c:v>-891.59988389167893</c:v>
                      </c:pt>
                      <c:pt idx="20">
                        <c:v>-2099.8486886589499</c:v>
                      </c:pt>
                      <c:pt idx="21">
                        <c:v>-3299.5218693439892</c:v>
                      </c:pt>
                      <c:pt idx="22">
                        <c:v>-4290.3219752074592</c:v>
                      </c:pt>
                      <c:pt idx="23">
                        <c:v>-5204.2569886965139</c:v>
                      </c:pt>
                      <c:pt idx="24">
                        <c:v>-6036.7559556739416</c:v>
                      </c:pt>
                      <c:pt idx="25">
                        <c:v>-7169.9680497216823</c:v>
                      </c:pt>
                      <c:pt idx="26">
                        <c:v>-8504.7073097018747</c:v>
                      </c:pt>
                      <c:pt idx="27">
                        <c:v>-9825.9844670969505</c:v>
                      </c:pt>
                      <c:pt idx="28">
                        <c:v>-11177.874975241608</c:v>
                      </c:pt>
                      <c:pt idx="29">
                        <c:v>-12570.499697776868</c:v>
                      </c:pt>
                      <c:pt idx="30">
                        <c:v>-13933.109736024315</c:v>
                      </c:pt>
                      <c:pt idx="31">
                        <c:v>-15276.42462008674</c:v>
                      </c:pt>
                      <c:pt idx="32">
                        <c:v>-16540.447363658095</c:v>
                      </c:pt>
                      <c:pt idx="33">
                        <c:v>-17779.058759348427</c:v>
                      </c:pt>
                      <c:pt idx="34">
                        <c:v>-19052.571317829457</c:v>
                      </c:pt>
                      <c:pt idx="35">
                        <c:v>-20386.396386982207</c:v>
                      </c:pt>
                      <c:pt idx="36">
                        <c:v>-21692.666202233377</c:v>
                      </c:pt>
                      <c:pt idx="37">
                        <c:v>-22805.450573711707</c:v>
                      </c:pt>
                      <c:pt idx="38">
                        <c:v>-24076.819226172178</c:v>
                      </c:pt>
                      <c:pt idx="39">
                        <c:v>-25369.311414472559</c:v>
                      </c:pt>
                      <c:pt idx="40">
                        <c:v>-26677.725135744287</c:v>
                      </c:pt>
                      <c:pt idx="41">
                        <c:v>-27797.855416111735</c:v>
                      </c:pt>
                      <c:pt idx="42">
                        <c:v>-28664.187742034625</c:v>
                      </c:pt>
                      <c:pt idx="43">
                        <c:v>-29276.722113512958</c:v>
                      </c:pt>
                      <c:pt idx="44">
                        <c:v>-29918.955644913429</c:v>
                      </c:pt>
                      <c:pt idx="45">
                        <c:v>-30600.095009049615</c:v>
                      </c:pt>
                      <c:pt idx="46">
                        <c:v>-31276.032370317243</c:v>
                      </c:pt>
                      <c:pt idx="47">
                        <c:v>-31743.412181128977</c:v>
                      </c:pt>
                      <c:pt idx="48">
                        <c:v>-32464.274422019596</c:v>
                      </c:pt>
                      <c:pt idx="49">
                        <c:v>-33210.548010791237</c:v>
                      </c:pt>
                      <c:pt idx="50">
                        <c:v>-33737.924807909018</c:v>
                      </c:pt>
                      <c:pt idx="51">
                        <c:v>-33668.323414609149</c:v>
                      </c:pt>
                      <c:pt idx="52">
                        <c:v>-33601.420918280222</c:v>
                      </c:pt>
                      <c:pt idx="53">
                        <c:v>-33561.707999521896</c:v>
                      </c:pt>
                      <c:pt idx="54">
                        <c:v>-33666.363320015014</c:v>
                      </c:pt>
                      <c:pt idx="55">
                        <c:v>-33811.121806167386</c:v>
                      </c:pt>
                      <c:pt idx="56">
                        <c:v>-34111.4064764539</c:v>
                      </c:pt>
                      <c:pt idx="57">
                        <c:v>-34061.402808796898</c:v>
                      </c:pt>
                      <c:pt idx="58">
                        <c:v>-34039.320071372451</c:v>
                      </c:pt>
                      <c:pt idx="59">
                        <c:v>-33989.316403715449</c:v>
                      </c:pt>
                      <c:pt idx="60">
                        <c:v>-33746.312701908937</c:v>
                      </c:pt>
                      <c:pt idx="61">
                        <c:v>-33703.900886179676</c:v>
                      </c:pt>
                      <c:pt idx="62">
                        <c:v>-33930.095418843681</c:v>
                      </c:pt>
                      <c:pt idx="63">
                        <c:v>-34472.54432264452</c:v>
                      </c:pt>
                      <c:pt idx="64">
                        <c:v>-34156.799931700967</c:v>
                      </c:pt>
                      <c:pt idx="65">
                        <c:v>-33926.533456271536</c:v>
                      </c:pt>
                      <c:pt idx="66">
                        <c:v>-33174.344930505737</c:v>
                      </c:pt>
                      <c:pt idx="67">
                        <c:v>-32159.114578424324</c:v>
                      </c:pt>
                      <c:pt idx="68">
                        <c:v>-31473.790014684269</c:v>
                      </c:pt>
                      <c:pt idx="69">
                        <c:v>-30523.708499812157</c:v>
                      </c:pt>
                      <c:pt idx="70">
                        <c:v>-29318.177010552175</c:v>
                      </c:pt>
                      <c:pt idx="71">
                        <c:v>-28071.256012020604</c:v>
                      </c:pt>
                      <c:pt idx="72">
                        <c:v>-26723.420974626893</c:v>
                      </c:pt>
                      <c:pt idx="73">
                        <c:v>-25325.620803879359</c:v>
                      </c:pt>
                      <c:pt idx="74">
                        <c:v>-23752.703199808737</c:v>
                      </c:pt>
                      <c:pt idx="75">
                        <c:v>-22071.532124440775</c:v>
                      </c:pt>
                      <c:pt idx="76">
                        <c:v>-21033.273797083606</c:v>
                      </c:pt>
                      <c:pt idx="77">
                        <c:v>-20651.649216268797</c:v>
                      </c:pt>
                      <c:pt idx="78">
                        <c:v>-19937.898883311107</c:v>
                      </c:pt>
                      <c:pt idx="79">
                        <c:v>-19565.076440255409</c:v>
                      </c:pt>
                      <c:pt idx="80">
                        <c:v>-19049.219096404027</c:v>
                      </c:pt>
                      <c:pt idx="81">
                        <c:v>-18846.36871222208</c:v>
                      </c:pt>
                      <c:pt idx="82">
                        <c:v>-18652.825304784317</c:v>
                      </c:pt>
                      <c:pt idx="83">
                        <c:v>-18295.186565584099</c:v>
                      </c:pt>
                      <c:pt idx="84">
                        <c:v>-17926.525724823248</c:v>
                      </c:pt>
                      <c:pt idx="85">
                        <c:v>-18112.900233924091</c:v>
                      </c:pt>
                      <c:pt idx="86">
                        <c:v>-19276.507301164471</c:v>
                      </c:pt>
                      <c:pt idx="87">
                        <c:v>-20577.575113547082</c:v>
                      </c:pt>
                      <c:pt idx="88">
                        <c:v>-21813.128412389415</c:v>
                      </c:pt>
                      <c:pt idx="89">
                        <c:v>-23046.537805211188</c:v>
                      </c:pt>
                      <c:pt idx="90">
                        <c:v>-24390.168213639285</c:v>
                      </c:pt>
                      <c:pt idx="91">
                        <c:v>-25767.785594030636</c:v>
                      </c:pt>
                      <c:pt idx="92">
                        <c:v>-27128.251726257524</c:v>
                      </c:pt>
                      <c:pt idx="93">
                        <c:v>-28482.286140422741</c:v>
                      </c:pt>
                      <c:pt idx="94">
                        <c:v>-29831.118551719395</c:v>
                      </c:pt>
                      <c:pt idx="95">
                        <c:v>-31137.987033432335</c:v>
                      </c:pt>
                      <c:pt idx="96">
                        <c:v>-32498.453165659223</c:v>
                      </c:pt>
                      <c:pt idx="97">
                        <c:v>-33842.083574087323</c:v>
                      </c:pt>
                      <c:pt idx="98">
                        <c:v>-35113.767750913466</c:v>
                      </c:pt>
                      <c:pt idx="99">
                        <c:v>-36373.818206809381</c:v>
                      </c:pt>
                      <c:pt idx="100">
                        <c:v>-37248.976916641026</c:v>
                      </c:pt>
                      <c:pt idx="101">
                        <c:v>-37592.29332035649</c:v>
                      </c:pt>
                      <c:pt idx="102">
                        <c:v>-37123.85100911789</c:v>
                      </c:pt>
                      <c:pt idx="103">
                        <c:v>-36430.326131202375</c:v>
                      </c:pt>
                      <c:pt idx="104">
                        <c:v>-35493.104733121574</c:v>
                      </c:pt>
                      <c:pt idx="105">
                        <c:v>-34377.335652084796</c:v>
                      </c:pt>
                      <c:pt idx="106">
                        <c:v>-33578.003780350344</c:v>
                      </c:pt>
                      <c:pt idx="107">
                        <c:v>-33178.871908615889</c:v>
                      </c:pt>
                      <c:pt idx="108">
                        <c:v>-33096.177246183761</c:v>
                      </c:pt>
                      <c:pt idx="109">
                        <c:v>-33411.622871631975</c:v>
                      </c:pt>
                      <c:pt idx="110">
                        <c:v>-33450.00310077516</c:v>
                      </c:pt>
                      <c:pt idx="111">
                        <c:v>-33705.136215551654</c:v>
                      </c:pt>
                      <c:pt idx="112">
                        <c:v>-34146.408865211866</c:v>
                      </c:pt>
                      <c:pt idx="113">
                        <c:v>-34894.446071099243</c:v>
                      </c:pt>
                      <c:pt idx="114">
                        <c:v>-35642.483276986619</c:v>
                      </c:pt>
                      <c:pt idx="115">
                        <c:v>-36351.331508042182</c:v>
                      </c:pt>
                      <c:pt idx="116">
                        <c:v>-37092.93699586788</c:v>
                      </c:pt>
                      <c:pt idx="117">
                        <c:v>-37425.218345114881</c:v>
                      </c:pt>
                      <c:pt idx="118">
                        <c:v>-38073.754065498724</c:v>
                      </c:pt>
                      <c:pt idx="119">
                        <c:v>-38559.417692859308</c:v>
                      </c:pt>
                      <c:pt idx="120">
                        <c:v>-39561.568377556912</c:v>
                      </c:pt>
                      <c:pt idx="121">
                        <c:v>-40576.266974012193</c:v>
                      </c:pt>
                      <c:pt idx="122">
                        <c:v>-40587.407473619474</c:v>
                      </c:pt>
                      <c:pt idx="123">
                        <c:v>-40117.250037564423</c:v>
                      </c:pt>
                      <c:pt idx="124">
                        <c:v>-38026.617158419525</c:v>
                      </c:pt>
                      <c:pt idx="125">
                        <c:v>-36115.489828569443</c:v>
                      </c:pt>
                      <c:pt idx="126">
                        <c:v>-35737.6708072943</c:v>
                      </c:pt>
                      <c:pt idx="127">
                        <c:v>-35203.600725676981</c:v>
                      </c:pt>
                      <c:pt idx="128">
                        <c:v>-34638.179464194211</c:v>
                      </c:pt>
                      <c:pt idx="129">
                        <c:v>-33615.001217429875</c:v>
                      </c:pt>
                      <c:pt idx="130">
                        <c:v>-32295.714839668035</c:v>
                      </c:pt>
                      <c:pt idx="131">
                        <c:v>-31393.52729057812</c:v>
                      </c:pt>
                      <c:pt idx="132">
                        <c:v>-31602.756570365029</c:v>
                      </c:pt>
                      <c:pt idx="133">
                        <c:v>-32182.121013898821</c:v>
                      </c:pt>
                      <c:pt idx="134">
                        <c:v>-32197.86484991289</c:v>
                      </c:pt>
                      <c:pt idx="135">
                        <c:v>-32725.492406857193</c:v>
                      </c:pt>
                      <c:pt idx="136">
                        <c:v>-33250.976057780936</c:v>
                      </c:pt>
                      <c:pt idx="137">
                        <c:v>-34127.615242632215</c:v>
                      </c:pt>
                      <c:pt idx="138">
                        <c:v>-34699.633777276889</c:v>
                      </c:pt>
                      <c:pt idx="139">
                        <c:v>-35327.677010552172</c:v>
                      </c:pt>
                      <c:pt idx="140">
                        <c:v>-36136.657775842614</c:v>
                      </c:pt>
                      <c:pt idx="141">
                        <c:v>-36794.400169040033</c:v>
                      </c:pt>
                      <c:pt idx="142">
                        <c:v>-37547.356235699866</c:v>
                      </c:pt>
                      <c:pt idx="143">
                        <c:v>-37496.517592118267</c:v>
                      </c:pt>
                      <c:pt idx="144">
                        <c:v>-36817.645673257495</c:v>
                      </c:pt>
                      <c:pt idx="145">
                        <c:v>-34837.259715534587</c:v>
                      </c:pt>
                      <c:pt idx="146">
                        <c:v>-32583.541182597386</c:v>
                      </c:pt>
                      <c:pt idx="147">
                        <c:v>-30243.613381484112</c:v>
                      </c:pt>
                      <c:pt idx="148">
                        <c:v>-28050.202542430736</c:v>
                      </c:pt>
                      <c:pt idx="149">
                        <c:v>-25955.990617423053</c:v>
                      </c:pt>
                      <c:pt idx="150">
                        <c:v>-23828.712387733471</c:v>
                      </c:pt>
                      <c:pt idx="151">
                        <c:v>-21665.92137588359</c:v>
                      </c:pt>
                      <c:pt idx="152">
                        <c:v>-19470.064059351815</c:v>
                      </c:pt>
                      <c:pt idx="153">
                        <c:v>-17329.3172506232</c:v>
                      </c:pt>
                      <c:pt idx="154">
                        <c:v>-15854.258745688596</c:v>
                      </c:pt>
                      <c:pt idx="155">
                        <c:v>-14961.378173342866</c:v>
                      </c:pt>
                      <c:pt idx="156">
                        <c:v>-14630.346455281193</c:v>
                      </c:pt>
                      <c:pt idx="157">
                        <c:v>-14778.033509203264</c:v>
                      </c:pt>
                      <c:pt idx="158">
                        <c:v>-14930.008375166452</c:v>
                      </c:pt>
                      <c:pt idx="159">
                        <c:v>-14979.739183143776</c:v>
                      </c:pt>
                      <c:pt idx="160">
                        <c:v>-15052.421908615894</c:v>
                      </c:pt>
                      <c:pt idx="161">
                        <c:v>-15550.981354369402</c:v>
                      </c:pt>
                      <c:pt idx="162">
                        <c:v>-15835.878393607185</c:v>
                      </c:pt>
                      <c:pt idx="163">
                        <c:v>-16377.979390772776</c:v>
                      </c:pt>
                      <c:pt idx="164">
                        <c:v>-17031.563501007382</c:v>
                      </c:pt>
                      <c:pt idx="165">
                        <c:v>-18203.463050233895</c:v>
                      </c:pt>
                      <c:pt idx="166">
                        <c:v>-19611.09511491306</c:v>
                      </c:pt>
                      <c:pt idx="167">
                        <c:v>-20967.904483830178</c:v>
                      </c:pt>
                      <c:pt idx="168">
                        <c:v>-22119.594688044228</c:v>
                      </c:pt>
                      <c:pt idx="169">
                        <c:v>-22645.207868046276</c:v>
                      </c:pt>
                      <c:pt idx="170">
                        <c:v>-23048.052120684326</c:v>
                      </c:pt>
                      <c:pt idx="171">
                        <c:v>-22839.829848376161</c:v>
                      </c:pt>
                      <c:pt idx="172">
                        <c:v>-22516.493605504871</c:v>
                      </c:pt>
                      <c:pt idx="173">
                        <c:v>-22012.163202199197</c:v>
                      </c:pt>
                      <c:pt idx="174">
                        <c:v>-20936.676967865282</c:v>
                      </c:pt>
                      <c:pt idx="175">
                        <c:v>-19463.437211009768</c:v>
                      </c:pt>
                      <c:pt idx="176">
                        <c:v>-18210.865999043781</c:v>
                      </c:pt>
                      <c:pt idx="177">
                        <c:v>-17201.259954581124</c:v>
                      </c:pt>
                      <c:pt idx="178">
                        <c:v>-15882.808552743882</c:v>
                      </c:pt>
                      <c:pt idx="179">
                        <c:v>-14797.031569511289</c:v>
                      </c:pt>
                      <c:pt idx="180">
                        <c:v>-13767.096446743813</c:v>
                      </c:pt>
                      <c:pt idx="181">
                        <c:v>-12913.993882115872</c:v>
                      </c:pt>
                      <c:pt idx="182">
                        <c:v>-11774.09016323461</c:v>
                      </c:pt>
                      <c:pt idx="183">
                        <c:v>-10672.398123484585</c:v>
                      </c:pt>
                      <c:pt idx="184">
                        <c:v>-9721.3328364579829</c:v>
                      </c:pt>
                      <c:pt idx="185">
                        <c:v>-8870.9291688009798</c:v>
                      </c:pt>
                      <c:pt idx="186">
                        <c:v>-8086.405691015234</c:v>
                      </c:pt>
                      <c:pt idx="187">
                        <c:v>-7497.3287248573952</c:v>
                      </c:pt>
                      <c:pt idx="188">
                        <c:v>-7206.0750145135098</c:v>
                      </c:pt>
                      <c:pt idx="189">
                        <c:v>-6993.4128146022986</c:v>
                      </c:pt>
                      <c:pt idx="190">
                        <c:v>-6588.9608663729505</c:v>
                      </c:pt>
                      <c:pt idx="191">
                        <c:v>-6053.4280794317219</c:v>
                      </c:pt>
                      <c:pt idx="192">
                        <c:v>-5302.8251494040605</c:v>
                      </c:pt>
                      <c:pt idx="193">
                        <c:v>-4867.9280760167712</c:v>
                      </c:pt>
                      <c:pt idx="194">
                        <c:v>-4736.7309855547282</c:v>
                      </c:pt>
                      <c:pt idx="195">
                        <c:v>-4663.0908803742477</c:v>
                      </c:pt>
                      <c:pt idx="196">
                        <c:v>-4789.9375405525079</c:v>
                      </c:pt>
                      <c:pt idx="197">
                        <c:v>-5209.7711300071405</c:v>
                      </c:pt>
                      <c:pt idx="198">
                        <c:v>-5910.9579278079127</c:v>
                      </c:pt>
                      <c:pt idx="199">
                        <c:v>-6695.7246781408703</c:v>
                      </c:pt>
                      <c:pt idx="200">
                        <c:v>-7596.8286377761533</c:v>
                      </c:pt>
                      <c:pt idx="201">
                        <c:v>-8521.2000392719019</c:v>
                      </c:pt>
                      <c:pt idx="202">
                        <c:v>-9527.0074872792775</c:v>
                      </c:pt>
                      <c:pt idx="203">
                        <c:v>-10542.304750196328</c:v>
                      </c:pt>
                      <c:pt idx="204">
                        <c:v>-11555.458107092822</c:v>
                      </c:pt>
                      <c:pt idx="205">
                        <c:v>-12568.611463989315</c:v>
                      </c:pt>
                      <c:pt idx="206">
                        <c:v>-13581.764820885808</c:v>
                      </c:pt>
                      <c:pt idx="207">
                        <c:v>-14585.428362872626</c:v>
                      </c:pt>
                      <c:pt idx="208">
                        <c:v>-15591.235810880002</c:v>
                      </c:pt>
                      <c:pt idx="209">
                        <c:v>-16592.755446846262</c:v>
                      </c:pt>
                      <c:pt idx="210">
                        <c:v>-17605.908803742754</c:v>
                      </c:pt>
                      <c:pt idx="211">
                        <c:v>-18619.062160639245</c:v>
                      </c:pt>
                      <c:pt idx="212">
                        <c:v>-19353.006215210156</c:v>
                      </c:pt>
                      <c:pt idx="213">
                        <c:v>-19609.967711641533</c:v>
                      </c:pt>
                      <c:pt idx="214">
                        <c:v>-19506.691551412048</c:v>
                      </c:pt>
                      <c:pt idx="215">
                        <c:v>-18939.55516511283</c:v>
                      </c:pt>
                      <c:pt idx="216">
                        <c:v>-17984.956005190692</c:v>
                      </c:pt>
                      <c:pt idx="217">
                        <c:v>-17152.583734590004</c:v>
                      </c:pt>
                      <c:pt idx="218">
                        <c:v>-16688.607256770109</c:v>
                      </c:pt>
                      <c:pt idx="219">
                        <c:v>-16587.881197281669</c:v>
                      </c:pt>
                      <c:pt idx="220">
                        <c:v>-16042.135378888745</c:v>
                      </c:pt>
                      <c:pt idx="221">
                        <c:v>-15516.718638800639</c:v>
                      </c:pt>
                      <c:pt idx="222">
                        <c:v>-15473.549564593763</c:v>
                      </c:pt>
                      <c:pt idx="223">
                        <c:v>-16023.311995014143</c:v>
                      </c:pt>
                      <c:pt idx="224">
                        <c:v>-16661.573238739173</c:v>
                      </c:pt>
                      <c:pt idx="225">
                        <c:v>-17301.064197657317</c:v>
                      </c:pt>
                      <c:pt idx="226">
                        <c:v>-18155.164136188207</c:v>
                      </c:pt>
                      <c:pt idx="227">
                        <c:v>-19528.493704538443</c:v>
                      </c:pt>
                      <c:pt idx="228">
                        <c:v>-20536.890112010355</c:v>
                      </c:pt>
                      <c:pt idx="229">
                        <c:v>-21642.644098965244</c:v>
                      </c:pt>
                      <c:pt idx="230">
                        <c:v>-22762.491237236594</c:v>
                      </c:pt>
                      <c:pt idx="231">
                        <c:v>-23726.812191373807</c:v>
                      </c:pt>
                      <c:pt idx="232">
                        <c:v>-24994.839604890181</c:v>
                      </c:pt>
                      <c:pt idx="233">
                        <c:v>-26344.303064918186</c:v>
                      </c:pt>
                      <c:pt idx="234">
                        <c:v>-27749.791223576794</c:v>
                      </c:pt>
                      <c:pt idx="235">
                        <c:v>-29169.057009186192</c:v>
                      </c:pt>
                      <c:pt idx="236">
                        <c:v>-30580.976885906472</c:v>
                      </c:pt>
                      <c:pt idx="237">
                        <c:v>-31975.745514462287</c:v>
                      </c:pt>
                      <c:pt idx="238">
                        <c:v>-33371.743858211223</c:v>
                      </c:pt>
                      <c:pt idx="239">
                        <c:v>-34746.618666120252</c:v>
                      </c:pt>
                      <c:pt idx="240">
                        <c:v>-36070.670778267231</c:v>
                      </c:pt>
                      <c:pt idx="241">
                        <c:v>-37436.969962094023</c:v>
                      </c:pt>
                      <c:pt idx="242">
                        <c:v>-38649.886867807232</c:v>
                      </c:pt>
                      <c:pt idx="243">
                        <c:v>-39634.417166956911</c:v>
                      </c:pt>
                      <c:pt idx="244">
                        <c:v>-40202.277418638776</c:v>
                      </c:pt>
                      <c:pt idx="245">
                        <c:v>-40521.541718744636</c:v>
                      </c:pt>
                      <c:pt idx="246">
                        <c:v>-40620.995036369197</c:v>
                      </c:pt>
                      <c:pt idx="247">
                        <c:v>-40870.457010893668</c:v>
                      </c:pt>
                      <c:pt idx="248">
                        <c:v>-41069.411814021762</c:v>
                      </c:pt>
                      <c:pt idx="249">
                        <c:v>-41228.263451490602</c:v>
                      </c:pt>
                      <c:pt idx="250">
                        <c:v>-41334.148487176833</c:v>
                      </c:pt>
                      <c:pt idx="251">
                        <c:v>-41578.408458832746</c:v>
                      </c:pt>
                      <c:pt idx="252">
                        <c:v>-41993.201956766701</c:v>
                      </c:pt>
                      <c:pt idx="253">
                        <c:v>-42231.345734726608</c:v>
                      </c:pt>
                      <c:pt idx="254">
                        <c:v>-42422.954628965585</c:v>
                      </c:pt>
                      <c:pt idx="255">
                        <c:v>-42464.554866304657</c:v>
                      </c:pt>
                      <c:pt idx="256">
                        <c:v>-42841.389104599912</c:v>
                      </c:pt>
                      <c:pt idx="257">
                        <c:v>-42994.124548372747</c:v>
                      </c:pt>
                      <c:pt idx="258">
                        <c:v>-43192.165160673401</c:v>
                      </c:pt>
                      <c:pt idx="259">
                        <c:v>-43444.086565584097</c:v>
                      </c:pt>
                      <c:pt idx="260">
                        <c:v>-44602.208487859818</c:v>
                      </c:pt>
                      <c:pt idx="261">
                        <c:v>-45758.186504114987</c:v>
                      </c:pt>
                      <c:pt idx="262">
                        <c:v>-46672.000286855829</c:v>
                      </c:pt>
                      <c:pt idx="263">
                        <c:v>-47655.616395178062</c:v>
                      </c:pt>
                      <c:pt idx="264">
                        <c:v>-48057.546456988668</c:v>
                      </c:pt>
                      <c:pt idx="265">
                        <c:v>-48775.730889936109</c:v>
                      </c:pt>
                      <c:pt idx="266">
                        <c:v>-49499.117325752108</c:v>
                      </c:pt>
                      <c:pt idx="267">
                        <c:v>-50143.21162107704</c:v>
                      </c:pt>
                      <c:pt idx="268">
                        <c:v>-50884.663495884946</c:v>
                      </c:pt>
                      <c:pt idx="269">
                        <c:v>-51672.650254413784</c:v>
                      </c:pt>
                      <c:pt idx="270">
                        <c:v>-52549.418968343365</c:v>
                      </c:pt>
                      <c:pt idx="271">
                        <c:v>-53360.673168732668</c:v>
                      </c:pt>
                      <c:pt idx="272">
                        <c:v>-54268.055233411833</c:v>
                      </c:pt>
                      <c:pt idx="273">
                        <c:v>-55168.09138920188</c:v>
                      </c:pt>
                      <c:pt idx="274">
                        <c:v>-56033.226382201232</c:v>
                      </c:pt>
                      <c:pt idx="275">
                        <c:v>-57010.410772461793</c:v>
                      </c:pt>
                      <c:pt idx="276">
                        <c:v>-58226.701299388682</c:v>
                      </c:pt>
                      <c:pt idx="277">
                        <c:v>-59559.329035617891</c:v>
                      </c:pt>
                      <c:pt idx="278">
                        <c:v>-60796.743098384686</c:v>
                      </c:pt>
                      <c:pt idx="279">
                        <c:v>-61813.116463477061</c:v>
                      </c:pt>
                      <c:pt idx="280">
                        <c:v>-62827.345922548877</c:v>
                      </c:pt>
                      <c:pt idx="281">
                        <c:v>-63950.566682033903</c:v>
                      </c:pt>
                      <c:pt idx="282">
                        <c:v>-65246.149349451858</c:v>
                      </c:pt>
                      <c:pt idx="283">
                        <c:v>-66437.028528497714</c:v>
                      </c:pt>
                      <c:pt idx="284">
                        <c:v>-67697.710033124968</c:v>
                      </c:pt>
                      <c:pt idx="285">
                        <c:v>-68692.959862377436</c:v>
                      </c:pt>
                      <c:pt idx="286">
                        <c:v>-69795.057086022556</c:v>
                      </c:pt>
                      <c:pt idx="287">
                        <c:v>-70844.187707885067</c:v>
                      </c:pt>
                      <c:pt idx="288">
                        <c:v>-71904.952050677806</c:v>
                      </c:pt>
                      <c:pt idx="289">
                        <c:v>-72905.403882798826</c:v>
                      </c:pt>
                      <c:pt idx="290">
                        <c:v>-73910.143526960965</c:v>
                      </c:pt>
                      <c:pt idx="291">
                        <c:v>-74922.229080012228</c:v>
                      </c:pt>
                      <c:pt idx="292">
                        <c:v>-76029.528306525899</c:v>
                      </c:pt>
                      <c:pt idx="293">
                        <c:v>-77216.119673530644</c:v>
                      </c:pt>
                      <c:pt idx="294">
                        <c:v>-78369.953783765246</c:v>
                      </c:pt>
                      <c:pt idx="295">
                        <c:v>-79465.619289348688</c:v>
                      </c:pt>
                      <c:pt idx="296">
                        <c:v>-80466.071121469708</c:v>
                      </c:pt>
                      <c:pt idx="297">
                        <c:v>-81486.732298603194</c:v>
                      </c:pt>
                      <c:pt idx="298">
                        <c:v>-82644.854220878915</c:v>
                      </c:pt>
                      <c:pt idx="299">
                        <c:v>-83863.288653826356</c:v>
                      </c:pt>
                      <c:pt idx="300">
                        <c:v>-85163.15913328543</c:v>
                      </c:pt>
                      <c:pt idx="301">
                        <c:v>-86468.231615613055</c:v>
                      </c:pt>
                      <c:pt idx="302">
                        <c:v>-87773.30409794068</c:v>
                      </c:pt>
                      <c:pt idx="303">
                        <c:v>-89010.718160707474</c:v>
                      </c:pt>
                      <c:pt idx="304">
                        <c:v>-90217.518872724686</c:v>
                      </c:pt>
                      <c:pt idx="305">
                        <c:v>-91414.829769832228</c:v>
                      </c:pt>
                      <c:pt idx="306">
                        <c:v>-92567.749689239397</c:v>
                      </c:pt>
                      <c:pt idx="307">
                        <c:v>-93714.237890584889</c:v>
                      </c:pt>
                      <c:pt idx="308">
                        <c:v>-94921.038602602101</c:v>
                      </c:pt>
                      <c:pt idx="309">
                        <c:v>-96204.987549089827</c:v>
                      </c:pt>
                      <c:pt idx="310">
                        <c:v>-97458.323144827969</c:v>
                      </c:pt>
                      <c:pt idx="311">
                        <c:v>-98665.123856845181</c:v>
                      </c:pt>
                      <c:pt idx="312">
                        <c:v>-99895.192010722851</c:v>
                      </c:pt>
                      <c:pt idx="313">
                        <c:v>-101139.95198237876</c:v>
                      </c:pt>
                      <c:pt idx="314">
                        <c:v>-102332.97506744518</c:v>
                      </c:pt>
                      <c:pt idx="315">
                        <c:v>-103535.48796742127</c:v>
                      </c:pt>
                      <c:pt idx="316">
                        <c:v>-104838.41654372834</c:v>
                      </c:pt>
                      <c:pt idx="317">
                        <c:v>-106124.50939623662</c:v>
                      </c:pt>
                      <c:pt idx="318">
                        <c:v>-107406.31443670379</c:v>
                      </c:pt>
                      <c:pt idx="319">
                        <c:v>-108650.16021753226</c:v>
                      </c:pt>
                      <c:pt idx="320">
                        <c:v>-109994.42167469171</c:v>
                      </c:pt>
                      <c:pt idx="321">
                        <c:v>-111387.36192159264</c:v>
                      </c:pt>
                      <c:pt idx="322">
                        <c:v>-112784.5899805347</c:v>
                      </c:pt>
                      <c:pt idx="323">
                        <c:v>-114147.8310675135</c:v>
                      </c:pt>
                      <c:pt idx="324">
                        <c:v>-115559.75094423378</c:v>
                      </c:pt>
                      <c:pt idx="325">
                        <c:v>-116983.3045418843</c:v>
                      </c:pt>
                      <c:pt idx="326">
                        <c:v>-118421.86548167872</c:v>
                      </c:pt>
                      <c:pt idx="327">
                        <c:v>-119840.21707646067</c:v>
                      </c:pt>
                      <c:pt idx="328">
                        <c:v>-121193.96834852979</c:v>
                      </c:pt>
                      <c:pt idx="329">
                        <c:v>-122565.78505959081</c:v>
                      </c:pt>
                      <c:pt idx="330">
                        <c:v>-123919.53633165993</c:v>
                      </c:pt>
                      <c:pt idx="331">
                        <c:v>-125306.04486049918</c:v>
                      </c:pt>
                      <c:pt idx="332">
                        <c:v>-126720.10864324002</c:v>
                      </c:pt>
                      <c:pt idx="333">
                        <c:v>-128132.02851996029</c:v>
                      </c:pt>
                      <c:pt idx="334">
                        <c:v>-129559.86992965192</c:v>
                      </c:pt>
                      <c:pt idx="335">
                        <c:v>-130983.42352730244</c:v>
                      </c:pt>
                      <c:pt idx="336">
                        <c:v>-132397.48731004327</c:v>
                      </c:pt>
                      <c:pt idx="337">
                        <c:v>-133825.32871973491</c:v>
                      </c:pt>
                      <c:pt idx="338">
                        <c:v>-135220.41287265639</c:v>
                      </c:pt>
                      <c:pt idx="339">
                        <c:v>-136627.1307465081</c:v>
                      </c:pt>
                      <c:pt idx="340">
                        <c:v>-138013.63927534735</c:v>
                      </c:pt>
                      <c:pt idx="341">
                        <c:v>-139428.9327732813</c:v>
                      </c:pt>
                      <c:pt idx="342">
                        <c:v>-140804.72177201777</c:v>
                      </c:pt>
                      <c:pt idx="343">
                        <c:v>-142215.41193354494</c:v>
                      </c:pt>
                      <c:pt idx="344">
                        <c:v>-143608.03665608019</c:v>
                      </c:pt>
                      <c:pt idx="345">
                        <c:v>-145012.29509954568</c:v>
                      </c:pt>
                      <c:pt idx="346">
                        <c:v>-146409.20763412205</c:v>
                      </c:pt>
                      <c:pt idx="347">
                        <c:v>-147652.73789058486</c:v>
                      </c:pt>
                      <c:pt idx="348">
                        <c:v>-148880.34661407632</c:v>
                      </c:pt>
                      <c:pt idx="349">
                        <c:v>-150104.89724071976</c:v>
                      </c:pt>
                      <c:pt idx="350">
                        <c:v>-151299.74870744106</c:v>
                      </c:pt>
                      <c:pt idx="351">
                        <c:v>-152473.47663832246</c:v>
                      </c:pt>
                      <c:pt idx="352">
                        <c:v>-153678.13344431913</c:v>
                      </c:pt>
                      <c:pt idx="353">
                        <c:v>-154898.71178328714</c:v>
                      </c:pt>
                      <c:pt idx="354">
                        <c:v>-156062.35123279711</c:v>
                      </c:pt>
                      <c:pt idx="355">
                        <c:v>-157144.55463579544</c:v>
                      </c:pt>
                      <c:pt idx="356">
                        <c:v>-158164.30162210148</c:v>
                      </c:pt>
                      <c:pt idx="357">
                        <c:v>-159082.40321688345</c:v>
                      </c:pt>
                      <c:pt idx="358">
                        <c:v>-160007.85072055453</c:v>
                      </c:pt>
                      <c:pt idx="359">
                        <c:v>-161014.73427073724</c:v>
                      </c:pt>
                      <c:pt idx="360">
                        <c:v>-162000.49428508003</c:v>
                      </c:pt>
                      <c:pt idx="361">
                        <c:v>-162914.30806782088</c:v>
                      </c:pt>
                      <c:pt idx="362">
                        <c:v>-163840.66976231939</c:v>
                      </c:pt>
                      <c:pt idx="363">
                        <c:v>-164419.24954410404</c:v>
                      </c:pt>
                      <c:pt idx="364">
                        <c:v>-164916.39327937705</c:v>
                      </c:pt>
                      <c:pt idx="365">
                        <c:v>-165479.05152819035</c:v>
                      </c:pt>
                      <c:pt idx="366">
                        <c:v>-165662.08479834709</c:v>
                      </c:pt>
                      <c:pt idx="367">
                        <c:v>-166052.38113922745</c:v>
                      </c:pt>
                      <c:pt idx="368">
                        <c:v>-166737.80831540475</c:v>
                      </c:pt>
                      <c:pt idx="369">
                        <c:v>-167688.66716695685</c:v>
                      </c:pt>
                      <c:pt idx="370">
                        <c:v>-168783.41848171284</c:v>
                      </c:pt>
                      <c:pt idx="371">
                        <c:v>-169901.43723832929</c:v>
                      </c:pt>
                      <c:pt idx="372">
                        <c:v>-170775.14785541088</c:v>
                      </c:pt>
                      <c:pt idx="373">
                        <c:v>-171565.27851996027</c:v>
                      </c:pt>
                      <c:pt idx="374">
                        <c:v>-172529.91499846315</c:v>
                      </c:pt>
                      <c:pt idx="375">
                        <c:v>-172949.91049926565</c:v>
                      </c:pt>
                      <c:pt idx="376">
                        <c:v>-173702.99609500379</c:v>
                      </c:pt>
                      <c:pt idx="377">
                        <c:v>-174365.15582932063</c:v>
                      </c:pt>
                      <c:pt idx="378">
                        <c:v>-174373.6832855239</c:v>
                      </c:pt>
                      <c:pt idx="379">
                        <c:v>-174296.74245978883</c:v>
                      </c:pt>
                      <c:pt idx="380">
                        <c:v>-173591.08881774396</c:v>
                      </c:pt>
                      <c:pt idx="381">
                        <c:v>-172632.43167878961</c:v>
                      </c:pt>
                      <c:pt idx="382">
                        <c:v>-171962.29081890502</c:v>
                      </c:pt>
                      <c:pt idx="383">
                        <c:v>-170934.32324044654</c:v>
                      </c:pt>
                      <c:pt idx="384">
                        <c:v>-169876.71960693903</c:v>
                      </c:pt>
                      <c:pt idx="385">
                        <c:v>-168520.56136495562</c:v>
                      </c:pt>
                      <c:pt idx="386">
                        <c:v>-167629.75196018151</c:v>
                      </c:pt>
                      <c:pt idx="387">
                        <c:v>-167066.40186627037</c:v>
                      </c:pt>
                      <c:pt idx="388">
                        <c:v>-166817.7738568451</c:v>
                      </c:pt>
                      <c:pt idx="389">
                        <c:v>-166178.25282416402</c:v>
                      </c:pt>
                      <c:pt idx="390">
                        <c:v>-166136.82478058926</c:v>
                      </c:pt>
                      <c:pt idx="391">
                        <c:v>-167292.80279684442</c:v>
                      </c:pt>
                      <c:pt idx="392">
                        <c:v>-168437.14709216935</c:v>
                      </c:pt>
                      <c:pt idx="393">
                        <c:v>-169718.95213263651</c:v>
                      </c:pt>
                      <c:pt idx="394">
                        <c:v>-170933.09875354284</c:v>
                      </c:pt>
                      <c:pt idx="395">
                        <c:v>-172310.11746747242</c:v>
                      </c:pt>
                      <c:pt idx="396">
                        <c:v>-173719.89343817215</c:v>
                      </c:pt>
                      <c:pt idx="397">
                        <c:v>-175131.81331489244</c:v>
                      </c:pt>
                      <c:pt idx="398">
                        <c:v>-176541.58928559217</c:v>
                      </c:pt>
                      <c:pt idx="399">
                        <c:v>-177934.21400812743</c:v>
                      </c:pt>
                      <c:pt idx="400">
                        <c:v>-179350.42169688884</c:v>
                      </c:pt>
                      <c:pt idx="401">
                        <c:v>-180702.02906293739</c:v>
                      </c:pt>
                      <c:pt idx="402">
                        <c:v>-181824.33563159496</c:v>
                      </c:pt>
                      <c:pt idx="403">
                        <c:v>-182944.49829423198</c:v>
                      </c:pt>
                      <c:pt idx="404">
                        <c:v>-183853.11007410425</c:v>
                      </c:pt>
                      <c:pt idx="405">
                        <c:v>-184631.60701772341</c:v>
                      </c:pt>
                      <c:pt idx="406">
                        <c:v>-185359.28126558053</c:v>
                      </c:pt>
                      <c:pt idx="407">
                        <c:v>-185714.67644367021</c:v>
                      </c:pt>
                      <c:pt idx="408">
                        <c:v>-185652.18796912866</c:v>
                      </c:pt>
                      <c:pt idx="409">
                        <c:v>-184915.43556671086</c:v>
                      </c:pt>
                      <c:pt idx="410">
                        <c:v>-184012.87270771418</c:v>
                      </c:pt>
                      <c:pt idx="411">
                        <c:v>-182780.40406037614</c:v>
                      </c:pt>
                      <c:pt idx="412">
                        <c:v>-181508.9923812449</c:v>
                      </c:pt>
                      <c:pt idx="413">
                        <c:v>-179976.98535327645</c:v>
                      </c:pt>
                      <c:pt idx="414">
                        <c:v>-178316.39577570584</c:v>
                      </c:pt>
                      <c:pt idx="415">
                        <c:v>-176685.44225318424</c:v>
                      </c:pt>
                      <c:pt idx="416">
                        <c:v>-175277.85617252311</c:v>
                      </c:pt>
                      <c:pt idx="417">
                        <c:v>-175219.78171976894</c:v>
                      </c:pt>
                      <c:pt idx="418">
                        <c:v>-175540.5912594336</c:v>
                      </c:pt>
                      <c:pt idx="419">
                        <c:v>-176435.74093672077</c:v>
                      </c:pt>
                      <c:pt idx="420">
                        <c:v>-177291.70163917611</c:v>
                      </c:pt>
                      <c:pt idx="421">
                        <c:v>-178019.6914113989</c:v>
                      </c:pt>
                      <c:pt idx="422">
                        <c:v>-178094.04890550813</c:v>
                      </c:pt>
                      <c:pt idx="423">
                        <c:v>-178507.92821261464</c:v>
                      </c:pt>
                      <c:pt idx="424">
                        <c:v>-179534.10691698236</c:v>
                      </c:pt>
                      <c:pt idx="425">
                        <c:v>-180855.41645664701</c:v>
                      </c:pt>
                      <c:pt idx="426">
                        <c:v>-182078.45422600125</c:v>
                      </c:pt>
                      <c:pt idx="427">
                        <c:v>-183419.97311067837</c:v>
                      </c:pt>
                      <c:pt idx="428">
                        <c:v>-184843.84223269456</c:v>
                      </c:pt>
                      <c:pt idx="429">
                        <c:v>-186144.02823651931</c:v>
                      </c:pt>
                      <c:pt idx="430">
                        <c:v>-187372.2680087421</c:v>
                      </c:pt>
                      <c:pt idx="431">
                        <c:v>-188737.96852610711</c:v>
                      </c:pt>
                      <c:pt idx="432">
                        <c:v>-190082.54550763223</c:v>
                      </c:pt>
                      <c:pt idx="433">
                        <c:v>-191512.84634771009</c:v>
                      </c:pt>
                      <c:pt idx="434">
                        <c:v>-192949.57890584963</c:v>
                      </c:pt>
                      <c:pt idx="435">
                        <c:v>-194374.67774305894</c:v>
                      </c:pt>
                      <c:pt idx="436">
                        <c:v>-195646.39430215466</c:v>
                      </c:pt>
                      <c:pt idx="437">
                        <c:v>-196501.44081378257</c:v>
                      </c:pt>
                      <c:pt idx="438">
                        <c:v>-197098.40155892479</c:v>
                      </c:pt>
                      <c:pt idx="439">
                        <c:v>-196553.91783799455</c:v>
                      </c:pt>
                      <c:pt idx="440">
                        <c:v>-195428.9713092919</c:v>
                      </c:pt>
                      <c:pt idx="441">
                        <c:v>-194089.96431547296</c:v>
                      </c:pt>
                      <c:pt idx="442">
                        <c:v>-192851.61894102363</c:v>
                      </c:pt>
                      <c:pt idx="443">
                        <c:v>-191631.88752006265</c:v>
                      </c:pt>
                      <c:pt idx="444">
                        <c:v>-190471.42820919969</c:v>
                      </c:pt>
                      <c:pt idx="445">
                        <c:v>-189428.52934637826</c:v>
                      </c:pt>
                      <c:pt idx="446">
                        <c:v>-188813.75141378937</c:v>
                      </c:pt>
                      <c:pt idx="447">
                        <c:v>-188608.48045794468</c:v>
                      </c:pt>
                      <c:pt idx="448">
                        <c:v>-188544.52927807922</c:v>
                      </c:pt>
                      <c:pt idx="449">
                        <c:v>-189401.40417136202</c:v>
                      </c:pt>
                      <c:pt idx="450">
                        <c:v>-190477.17585629868</c:v>
                      </c:pt>
                      <c:pt idx="451">
                        <c:v>-191606.82833384539</c:v>
                      </c:pt>
                      <c:pt idx="452">
                        <c:v>-192547.28317966036</c:v>
                      </c:pt>
                      <c:pt idx="453">
                        <c:v>-192810.8383055013</c:v>
                      </c:pt>
                      <c:pt idx="454">
                        <c:v>-192571.51727282023</c:v>
                      </c:pt>
                      <c:pt idx="455">
                        <c:v>-192298.39858279531</c:v>
                      </c:pt>
                      <c:pt idx="456">
                        <c:v>-193201.80835979903</c:v>
                      </c:pt>
                      <c:pt idx="457">
                        <c:v>-194463.71957961941</c:v>
                      </c:pt>
                      <c:pt idx="458">
                        <c:v>-195876.8691715328</c:v>
                      </c:pt>
                      <c:pt idx="459">
                        <c:v>-197285.73095140507</c:v>
                      </c:pt>
                      <c:pt idx="460">
                        <c:v>-198498.04919065651</c:v>
                      </c:pt>
                      <c:pt idx="461">
                        <c:v>-199494.5287351021</c:v>
                      </c:pt>
                      <c:pt idx="462">
                        <c:v>-200072.19432605931</c:v>
                      </c:pt>
                      <c:pt idx="463">
                        <c:v>-200924.78140730099</c:v>
                      </c:pt>
                      <c:pt idx="464">
                        <c:v>-202169.85690332256</c:v>
                      </c:pt>
                      <c:pt idx="465">
                        <c:v>-202959.07337704452</c:v>
                      </c:pt>
                      <c:pt idx="466">
                        <c:v>-204083.52385172265</c:v>
                      </c:pt>
                      <c:pt idx="467">
                        <c:v>-205410.03539425586</c:v>
                      </c:pt>
                      <c:pt idx="468">
                        <c:v>-206157.00479629799</c:v>
                      </c:pt>
                      <c:pt idx="469">
                        <c:v>-207122.870989994</c:v>
                      </c:pt>
                      <c:pt idx="470">
                        <c:v>-208456.72844141632</c:v>
                      </c:pt>
                      <c:pt idx="471">
                        <c:v>-209862.53212444059</c:v>
                      </c:pt>
                      <c:pt idx="472">
                        <c:v>-211242.92445958385</c:v>
                      </c:pt>
                      <c:pt idx="473">
                        <c:v>-212646.58423658757</c:v>
                      </c:pt>
                      <c:pt idx="474">
                        <c:v>-214038.61029266106</c:v>
                      </c:pt>
                      <c:pt idx="475">
                        <c:v>-215451.75988457445</c:v>
                      </c:pt>
                      <c:pt idx="476">
                        <c:v>-216605.90951917472</c:v>
                      </c:pt>
                      <c:pt idx="477">
                        <c:v>-216859.97483010599</c:v>
                      </c:pt>
                      <c:pt idx="478">
                        <c:v>-217007.19274664461</c:v>
                      </c:pt>
                      <c:pt idx="479">
                        <c:v>-217640.88303623241</c:v>
                      </c:pt>
                      <c:pt idx="480">
                        <c:v>-218418.46578902414</c:v>
                      </c:pt>
                      <c:pt idx="481">
                        <c:v>-219201.25054468442</c:v>
                      </c:pt>
                      <c:pt idx="482">
                        <c:v>-219441.53822866487</c:v>
                      </c:pt>
                      <c:pt idx="483">
                        <c:v>-219357.98932315657</c:v>
                      </c:pt>
                      <c:pt idx="484">
                        <c:v>-219360.40058566383</c:v>
                      </c:pt>
                      <c:pt idx="485">
                        <c:v>-220182.37431615591</c:v>
                      </c:pt>
                      <c:pt idx="486">
                        <c:v>-220962.1009749682</c:v>
                      </c:pt>
                      <c:pt idx="487">
                        <c:v>-221793.56452036995</c:v>
                      </c:pt>
                      <c:pt idx="488">
                        <c:v>-222375.51792336829</c:v>
                      </c:pt>
                      <c:pt idx="489">
                        <c:v>-222417.11816070735</c:v>
                      </c:pt>
                      <c:pt idx="490">
                        <c:v>-222259.11344124554</c:v>
                      </c:pt>
                      <c:pt idx="491">
                        <c:v>-222904.75297612927</c:v>
                      </c:pt>
                      <c:pt idx="492">
                        <c:v>-223810.30665915355</c:v>
                      </c:pt>
                      <c:pt idx="493">
                        <c:v>-224632.28038964563</c:v>
                      </c:pt>
                      <c:pt idx="494">
                        <c:v>-225251.27886145521</c:v>
                      </c:pt>
                      <c:pt idx="495">
                        <c:v>-225096.70439162629</c:v>
                      </c:pt>
                      <c:pt idx="496">
                        <c:v>-225443.8394699994</c:v>
                      </c:pt>
                      <c:pt idx="497">
                        <c:v>-226345.10534098255</c:v>
                      </c:pt>
                      <c:pt idx="498">
                        <c:v>-226597.02674589326</c:v>
                      </c:pt>
                      <c:pt idx="499">
                        <c:v>-227554.31731550704</c:v>
                      </c:pt>
                      <c:pt idx="500">
                        <c:v>-228711.52504695533</c:v>
                      </c:pt>
                      <c:pt idx="501">
                        <c:v>-229922.61357101364</c:v>
                      </c:pt>
                      <c:pt idx="502">
                        <c:v>-231014.30678892165</c:v>
                      </c:pt>
                      <c:pt idx="503">
                        <c:v>-231506.24852132611</c:v>
                      </c:pt>
                      <c:pt idx="504">
                        <c:v>-230240.88827135172</c:v>
                      </c:pt>
                      <c:pt idx="505">
                        <c:v>-228933.63367312067</c:v>
                      </c:pt>
                      <c:pt idx="506">
                        <c:v>-227804.92675784559</c:v>
                      </c:pt>
                      <c:pt idx="507">
                        <c:v>-227336.28383874576</c:v>
                      </c:pt>
                      <c:pt idx="508">
                        <c:v>-227151.8208943753</c:v>
                      </c:pt>
                      <c:pt idx="509">
                        <c:v>-227336.08387972516</c:v>
                      </c:pt>
                      <c:pt idx="510">
                        <c:v>-227669.44133114748</c:v>
                      </c:pt>
                      <c:pt idx="511">
                        <c:v>-227238.1040364714</c:v>
                      </c:pt>
                      <c:pt idx="512">
                        <c:v>-226192.50627667902</c:v>
                      </c:pt>
                      <c:pt idx="513">
                        <c:v>-225435.42479595641</c:v>
                      </c:pt>
                      <c:pt idx="514">
                        <c:v>-224358.47585629858</c:v>
                      </c:pt>
                      <c:pt idx="515">
                        <c:v>-224266.35132670804</c:v>
                      </c:pt>
                      <c:pt idx="516">
                        <c:v>-224467.45003585669</c:v>
                      </c:pt>
                      <c:pt idx="517">
                        <c:v>-225010.21446402321</c:v>
                      </c:pt>
                      <c:pt idx="518">
                        <c:v>-225350.00363350721</c:v>
                      </c:pt>
                      <c:pt idx="519">
                        <c:v>-225030.0976402688</c:v>
                      </c:pt>
                      <c:pt idx="520">
                        <c:v>-225337.72821944443</c:v>
                      </c:pt>
                      <c:pt idx="521">
                        <c:v>-225825.06661544211</c:v>
                      </c:pt>
                      <c:pt idx="522">
                        <c:v>-226181.69150872491</c:v>
                      </c:pt>
                      <c:pt idx="523">
                        <c:v>-226470.65798244686</c:v>
                      </c:pt>
                      <c:pt idx="524">
                        <c:v>-227230.17529624669</c:v>
                      </c:pt>
                      <c:pt idx="525">
                        <c:v>-228054.29293275933</c:v>
                      </c:pt>
                      <c:pt idx="526">
                        <c:v>-229052.91638322547</c:v>
                      </c:pt>
                      <c:pt idx="527">
                        <c:v>-229802.94388211562</c:v>
                      </c:pt>
                      <c:pt idx="528">
                        <c:v>-229314.47672369605</c:v>
                      </c:pt>
                      <c:pt idx="529">
                        <c:v>-228262.19316668346</c:v>
                      </c:pt>
                      <c:pt idx="530">
                        <c:v>-227835.01747430221</c:v>
                      </c:pt>
                      <c:pt idx="531">
                        <c:v>-228054.18162244276</c:v>
                      </c:pt>
                      <c:pt idx="532">
                        <c:v>-228866.66553802518</c:v>
                      </c:pt>
                      <c:pt idx="533">
                        <c:v>-228538.68875968963</c:v>
                      </c:pt>
                      <c:pt idx="534">
                        <c:v>-226482.79213707583</c:v>
                      </c:pt>
                      <c:pt idx="535">
                        <c:v>-225025.97227572283</c:v>
                      </c:pt>
                      <c:pt idx="536">
                        <c:v>-224813.84082061236</c:v>
                      </c:pt>
                      <c:pt idx="537">
                        <c:v>-224523.82330191552</c:v>
                      </c:pt>
                      <c:pt idx="538">
                        <c:v>-224233.80578321868</c:v>
                      </c:pt>
                      <c:pt idx="539">
                        <c:v>-223700.09174435653</c:v>
                      </c:pt>
                      <c:pt idx="540">
                        <c:v>-223443.87188300354</c:v>
                      </c:pt>
                      <c:pt idx="541">
                        <c:v>-224186.55347300455</c:v>
                      </c:pt>
                      <c:pt idx="542">
                        <c:v>-225225.28008912996</c:v>
                      </c:pt>
                      <c:pt idx="543">
                        <c:v>-225581.90498241276</c:v>
                      </c:pt>
                      <c:pt idx="544">
                        <c:v>-225462.84329474415</c:v>
                      </c:pt>
                      <c:pt idx="545">
                        <c:v>-224532.35950551491</c:v>
                      </c:pt>
                      <c:pt idx="546">
                        <c:v>-223231.31177133467</c:v>
                      </c:pt>
                      <c:pt idx="547">
                        <c:v>-223048.81637127319</c:v>
                      </c:pt>
                      <c:pt idx="548">
                        <c:v>-223225.73344773395</c:v>
                      </c:pt>
                      <c:pt idx="549">
                        <c:v>-223953.72321995674</c:v>
                      </c:pt>
                      <c:pt idx="550">
                        <c:v>-225243.18969367869</c:v>
                      </c:pt>
                      <c:pt idx="551">
                        <c:v>-226633.07184373162</c:v>
                      </c:pt>
                      <c:pt idx="552">
                        <c:v>-228054.79705972725</c:v>
                      </c:pt>
                      <c:pt idx="553">
                        <c:v>-229440.39139773906</c:v>
                      </c:pt>
                      <c:pt idx="554">
                        <c:v>-230804.86219991097</c:v>
                      </c:pt>
                      <c:pt idx="555">
                        <c:v>-232199.94635283246</c:v>
                      </c:pt>
                      <c:pt idx="556">
                        <c:v>-232655.7572072531</c:v>
                      </c:pt>
                      <c:pt idx="557">
                        <c:v>-232809.40684185337</c:v>
                      </c:pt>
                      <c:pt idx="558">
                        <c:v>-232975.60438821133</c:v>
                      </c:pt>
                      <c:pt idx="559">
                        <c:v>-233229.6696991426</c:v>
                      </c:pt>
                      <c:pt idx="560">
                        <c:v>-232977.83795376131</c:v>
                      </c:pt>
                      <c:pt idx="561">
                        <c:v>-233659.26045999359</c:v>
                      </c:pt>
                      <c:pt idx="562">
                        <c:v>-234230.77747498523</c:v>
                      </c:pt>
                      <c:pt idx="563">
                        <c:v>-233871.42361096857</c:v>
                      </c:pt>
                      <c:pt idx="564">
                        <c:v>-233606.57631390201</c:v>
                      </c:pt>
                      <c:pt idx="565">
                        <c:v>-234245.40384181924</c:v>
                      </c:pt>
                      <c:pt idx="566">
                        <c:v>-234867.39564593768</c:v>
                      </c:pt>
                      <c:pt idx="567">
                        <c:v>-235116.2265717308</c:v>
                      </c:pt>
                      <c:pt idx="568">
                        <c:v>-236123.39326400959</c:v>
                      </c:pt>
                      <c:pt idx="569">
                        <c:v>-237070.24744561667</c:v>
                      </c:pt>
                      <c:pt idx="570">
                        <c:v>-236798.08662193056</c:v>
                      </c:pt>
                      <c:pt idx="571">
                        <c:v>-237374.80563979075</c:v>
                      </c:pt>
                      <c:pt idx="572">
                        <c:v>-238151.15867738935</c:v>
                      </c:pt>
                      <c:pt idx="573">
                        <c:v>-238348.88376532434</c:v>
                      </c:pt>
                      <c:pt idx="574">
                        <c:v>-239178.20340470556</c:v>
                      </c:pt>
                      <c:pt idx="575">
                        <c:v>-239817.09569716195</c:v>
                      </c:pt>
                      <c:pt idx="576">
                        <c:v>-239433.02463886875</c:v>
                      </c:pt>
                      <c:pt idx="577">
                        <c:v>-239038.66283167686</c:v>
                      </c:pt>
                      <c:pt idx="578">
                        <c:v>-239008.98824232467</c:v>
                      </c:pt>
                      <c:pt idx="579">
                        <c:v>-237998.65084520006</c:v>
                      </c:pt>
                      <c:pt idx="580">
                        <c:v>-236541.57856435451</c:v>
                      </c:pt>
                      <c:pt idx="581">
                        <c:v>-234928.7341563362</c:v>
                      </c:pt>
                      <c:pt idx="582">
                        <c:v>-234852.52468326309</c:v>
                      </c:pt>
                      <c:pt idx="583">
                        <c:v>-236040.94443192272</c:v>
                      </c:pt>
                      <c:pt idx="584">
                        <c:v>-237101.39325034979</c:v>
                      </c:pt>
                      <c:pt idx="585">
                        <c:v>-238388.08476931983</c:v>
                      </c:pt>
                      <c:pt idx="586">
                        <c:v>-239713.9652631217</c:v>
                      </c:pt>
                      <c:pt idx="587">
                        <c:v>-241051.47947785381</c:v>
                      </c:pt>
                      <c:pt idx="588">
                        <c:v>-242263.16666837392</c:v>
                      </c:pt>
                      <c:pt idx="589">
                        <c:v>-243461.07623194321</c:v>
                      </c:pt>
                      <c:pt idx="590">
                        <c:v>-244802.87825871643</c:v>
                      </c:pt>
                      <c:pt idx="591">
                        <c:v>-246033.54507905588</c:v>
                      </c:pt>
                      <c:pt idx="592">
                        <c:v>-246151.66250213413</c:v>
                      </c:pt>
                      <c:pt idx="593">
                        <c:v>-245673.28548475204</c:v>
                      </c:pt>
                      <c:pt idx="594">
                        <c:v>-245080.77826896129</c:v>
                      </c:pt>
                      <c:pt idx="595">
                        <c:v>-244484.84080353766</c:v>
                      </c:pt>
                      <c:pt idx="596">
                        <c:v>-243562.42779940556</c:v>
                      </c:pt>
                      <c:pt idx="597">
                        <c:v>-242819.2938308914</c:v>
                      </c:pt>
                      <c:pt idx="598">
                        <c:v>-241711.47264453754</c:v>
                      </c:pt>
                      <c:pt idx="599">
                        <c:v>-240521.60379230246</c:v>
                      </c:pt>
                      <c:pt idx="600">
                        <c:v>-239235.23492299262</c:v>
                      </c:pt>
                      <c:pt idx="601">
                        <c:v>-239070.84863743445</c:v>
                      </c:pt>
                      <c:pt idx="602">
                        <c:v>-240350.19424751538</c:v>
                      </c:pt>
                      <c:pt idx="603">
                        <c:v>-241643.31748454709</c:v>
                      </c:pt>
                      <c:pt idx="604">
                        <c:v>-242815.81570023537</c:v>
                      </c:pt>
                      <c:pt idx="605">
                        <c:v>-243071.39386845584</c:v>
                      </c:pt>
                      <c:pt idx="606">
                        <c:v>-243428.61742820041</c:v>
                      </c:pt>
                      <c:pt idx="607">
                        <c:v>-244605.4034559298</c:v>
                      </c:pt>
                      <c:pt idx="608">
                        <c:v>-245966.18511252236</c:v>
                      </c:pt>
                      <c:pt idx="609">
                        <c:v>-247345.94639893426</c:v>
                      </c:pt>
                      <c:pt idx="610">
                        <c:v>-248729.99549738728</c:v>
                      </c:pt>
                      <c:pt idx="611">
                        <c:v>-250111.90068981974</c:v>
                      </c:pt>
                      <c:pt idx="612">
                        <c:v>-251490.74778540421</c:v>
                      </c:pt>
                      <c:pt idx="613">
                        <c:v>-252679.16753406383</c:v>
                      </c:pt>
                      <c:pt idx="614">
                        <c:v>-253757.68179148281</c:v>
                      </c:pt>
                      <c:pt idx="615">
                        <c:v>-254238.58846941881</c:v>
                      </c:pt>
                      <c:pt idx="616">
                        <c:v>-255157.28873066255</c:v>
                      </c:pt>
                      <c:pt idx="617">
                        <c:v>-256190.18229518805</c:v>
                      </c:pt>
                      <c:pt idx="618">
                        <c:v>-257316.14562715541</c:v>
                      </c:pt>
                      <c:pt idx="619">
                        <c:v>-258556.30226240453</c:v>
                      </c:pt>
                      <c:pt idx="620">
                        <c:v>-259891.67257111607</c:v>
                      </c:pt>
                      <c:pt idx="621">
                        <c:v>-261069.37278967293</c:v>
                      </c:pt>
                      <c:pt idx="622">
                        <c:v>-261629.5716081</c:v>
                      </c:pt>
                      <c:pt idx="623">
                        <c:v>-262022.61052146269</c:v>
                      </c:pt>
                      <c:pt idx="624">
                        <c:v>-262073.98371580752</c:v>
                      </c:pt>
                      <c:pt idx="625">
                        <c:v>-261376.60146672101</c:v>
                      </c:pt>
                      <c:pt idx="626">
                        <c:v>-260741.66915787288</c:v>
                      </c:pt>
                      <c:pt idx="627">
                        <c:v>-260010.23683194999</c:v>
                      </c:pt>
                      <c:pt idx="628">
                        <c:v>-258616.29403237344</c:v>
                      </c:pt>
                      <c:pt idx="629">
                        <c:v>-256763.86289485337</c:v>
                      </c:pt>
                      <c:pt idx="630">
                        <c:v>-254895.31609295466</c:v>
                      </c:pt>
                      <c:pt idx="631">
                        <c:v>-253012.56935935497</c:v>
                      </c:pt>
                      <c:pt idx="632">
                        <c:v>-251051.93656216888</c:v>
                      </c:pt>
                      <c:pt idx="633">
                        <c:v>-249173.35143086402</c:v>
                      </c:pt>
                      <c:pt idx="634">
                        <c:v>-248260.97675613806</c:v>
                      </c:pt>
                      <c:pt idx="635">
                        <c:v>-248716.47208619304</c:v>
                      </c:pt>
                      <c:pt idx="636">
                        <c:v>-249674.36132226858</c:v>
                      </c:pt>
                      <c:pt idx="637">
                        <c:v>-250920.94967557938</c:v>
                      </c:pt>
                      <c:pt idx="638">
                        <c:v>-251958.131052146</c:v>
                      </c:pt>
                      <c:pt idx="639">
                        <c:v>-253120.22526209717</c:v>
                      </c:pt>
                      <c:pt idx="640">
                        <c:v>-254401.71477819866</c:v>
                      </c:pt>
                      <c:pt idx="641">
                        <c:v>-255648.30313150946</c:v>
                      </c:pt>
                      <c:pt idx="642">
                        <c:v>-256834.57897414852</c:v>
                      </c:pt>
                      <c:pt idx="643">
                        <c:v>-257396.92169859615</c:v>
                      </c:pt>
                      <c:pt idx="644">
                        <c:v>-257046.39587815426</c:v>
                      </c:pt>
                      <c:pt idx="645">
                        <c:v>-255949.59679336104</c:v>
                      </c:pt>
                      <c:pt idx="646">
                        <c:v>-254817.2849264075</c:v>
                      </c:pt>
                      <c:pt idx="647">
                        <c:v>-253317.10801147393</c:v>
                      </c:pt>
                      <c:pt idx="648">
                        <c:v>-252028.29266468569</c:v>
                      </c:pt>
                      <c:pt idx="649">
                        <c:v>-250988.5716320046</c:v>
                      </c:pt>
                      <c:pt idx="650">
                        <c:v>-250613.07619779362</c:v>
                      </c:pt>
                      <c:pt idx="651">
                        <c:v>-250124.18191783596</c:v>
                      </c:pt>
                      <c:pt idx="652">
                        <c:v>-249840.04112625041</c:v>
                      </c:pt>
                      <c:pt idx="653">
                        <c:v>-248988.1747532695</c:v>
                      </c:pt>
                      <c:pt idx="654">
                        <c:v>-248153.20720896052</c:v>
                      </c:pt>
                      <c:pt idx="655">
                        <c:v>-247806.61647713659</c:v>
                      </c:pt>
                      <c:pt idx="656">
                        <c:v>-248273.14686166003</c:v>
                      </c:pt>
                      <c:pt idx="657">
                        <c:v>-249358.40836150636</c:v>
                      </c:pt>
                      <c:pt idx="658">
                        <c:v>-250732.36897858794</c:v>
                      </c:pt>
                      <c:pt idx="659">
                        <c:v>-252024.89354915789</c:v>
                      </c:pt>
                      <c:pt idx="660">
                        <c:v>-253321.70593176896</c:v>
                      </c:pt>
                      <c:pt idx="661">
                        <c:v>-254550.85989481918</c:v>
                      </c:pt>
                      <c:pt idx="662">
                        <c:v>-255808.48330259844</c:v>
                      </c:pt>
                      <c:pt idx="663">
                        <c:v>-257123.36112420142</c:v>
                      </c:pt>
                      <c:pt idx="664">
                        <c:v>-258415.88569477136</c:v>
                      </c:pt>
                      <c:pt idx="665">
                        <c:v>-259536.04835740838</c:v>
                      </c:pt>
                      <c:pt idx="666">
                        <c:v>-260516.60636888261</c:v>
                      </c:pt>
                      <c:pt idx="667">
                        <c:v>-261262.34605573164</c:v>
                      </c:pt>
                      <c:pt idx="668">
                        <c:v>-261986.96220674075</c:v>
                      </c:pt>
                      <c:pt idx="669">
                        <c:v>-262881.79635966226</c:v>
                      </c:pt>
                      <c:pt idx="670">
                        <c:v>-263980.83548645937</c:v>
                      </c:pt>
                      <c:pt idx="671">
                        <c:v>-264954.04758904449</c:v>
                      </c:pt>
                      <c:pt idx="672">
                        <c:v>-265877.35118669498</c:v>
                      </c:pt>
                      <c:pt idx="673">
                        <c:v>-266357.59443363006</c:v>
                      </c:pt>
                      <c:pt idx="674">
                        <c:v>-266697.00331420923</c:v>
                      </c:pt>
                      <c:pt idx="675">
                        <c:v>-266633.47925588186</c:v>
                      </c:pt>
                      <c:pt idx="676">
                        <c:v>-266394.83776423143</c:v>
                      </c:pt>
                      <c:pt idx="677">
                        <c:v>-266054.80330054945</c:v>
                      </c:pt>
                      <c:pt idx="678">
                        <c:v>-266048.38320014992</c:v>
                      </c:pt>
                      <c:pt idx="679">
                        <c:v>-266393.0588481368</c:v>
                      </c:pt>
                      <c:pt idx="680">
                        <c:v>-267196.33609090565</c:v>
                      </c:pt>
                      <c:pt idx="681">
                        <c:v>-268421.20224191475</c:v>
                      </c:pt>
                      <c:pt idx="682">
                        <c:v>-269741.28206638631</c:v>
                      </c:pt>
                      <c:pt idx="683">
                        <c:v>-270989.41565925587</c:v>
                      </c:pt>
                      <c:pt idx="684">
                        <c:v>-272300.00566881773</c:v>
                      </c:pt>
                      <c:pt idx="685">
                        <c:v>-273715.29916675168</c:v>
                      </c:pt>
                      <c:pt idx="686">
                        <c:v>-275137.93857357476</c:v>
                      </c:pt>
                      <c:pt idx="687">
                        <c:v>-276567.00969845953</c:v>
                      </c:pt>
                      <c:pt idx="688">
                        <c:v>-277991.79301130318</c:v>
                      </c:pt>
                      <c:pt idx="689">
                        <c:v>-279423.0080422085</c:v>
                      </c:pt>
                      <c:pt idx="690">
                        <c:v>-280845.64744903159</c:v>
                      </c:pt>
                      <c:pt idx="691">
                        <c:v>-282276.86247993691</c:v>
                      </c:pt>
                      <c:pt idx="692">
                        <c:v>-283693.07016869832</c:v>
                      </c:pt>
                      <c:pt idx="693">
                        <c:v>-285115.70957552141</c:v>
                      </c:pt>
                      <c:pt idx="694">
                        <c:v>-286536.20507632394</c:v>
                      </c:pt>
                      <c:pt idx="695">
                        <c:v>-287956.70057712647</c:v>
                      </c:pt>
                      <c:pt idx="696">
                        <c:v>-289383.62779599067</c:v>
                      </c:pt>
                      <c:pt idx="697">
                        <c:v>-290822.18873578508</c:v>
                      </c:pt>
                      <c:pt idx="698">
                        <c:v>-292267.18139364116</c:v>
                      </c:pt>
                      <c:pt idx="699">
                        <c:v>-293714.31795751781</c:v>
                      </c:pt>
                      <c:pt idx="700">
                        <c:v>-295152.87889731221</c:v>
                      </c:pt>
                      <c:pt idx="701">
                        <c:v>-296593.58374312718</c:v>
                      </c:pt>
                      <c:pt idx="702">
                        <c:v>-298030.00077690103</c:v>
                      </c:pt>
                      <c:pt idx="703">
                        <c:v>-299466.41781067487</c:v>
                      </c:pt>
                      <c:pt idx="704">
                        <c:v>-300911.41046853096</c:v>
                      </c:pt>
                      <c:pt idx="705">
                        <c:v>-302349.97140832536</c:v>
                      </c:pt>
                      <c:pt idx="706">
                        <c:v>-303790.67625414033</c:v>
                      </c:pt>
                      <c:pt idx="707">
                        <c:v>-305215.45956698398</c:v>
                      </c:pt>
                      <c:pt idx="708">
                        <c:v>-306651.87660075782</c:v>
                      </c:pt>
                      <c:pt idx="709">
                        <c:v>-308090.43754055223</c:v>
                      </c:pt>
                      <c:pt idx="710">
                        <c:v>-309528.99848034664</c:v>
                      </c:pt>
                      <c:pt idx="711">
                        <c:v>-310965.41551412048</c:v>
                      </c:pt>
                      <c:pt idx="712">
                        <c:v>-312403.97645391489</c:v>
                      </c:pt>
                      <c:pt idx="713">
                        <c:v>-313833.96176962706</c:v>
                      </c:pt>
                      <c:pt idx="714">
                        <c:v>-315260.88898849126</c:v>
                      </c:pt>
                      <c:pt idx="715">
                        <c:v>-316689.96011337603</c:v>
                      </c:pt>
                      <c:pt idx="716">
                        <c:v>-318119.0312382608</c:v>
                      </c:pt>
                      <c:pt idx="717">
                        <c:v>-319553.30436601408</c:v>
                      </c:pt>
                      <c:pt idx="718">
                        <c:v>-320826.78454222553</c:v>
                      </c:pt>
                      <c:pt idx="719">
                        <c:v>-321945.90348495683</c:v>
                      </c:pt>
                      <c:pt idx="720">
                        <c:v>-322977.12228084524</c:v>
                      </c:pt>
                      <c:pt idx="721">
                        <c:v>-324004.05326469254</c:v>
                      </c:pt>
                      <c:pt idx="722">
                        <c:v>-325030.98424853984</c:v>
                      </c:pt>
                      <c:pt idx="723">
                        <c:v>-326062.20304442826</c:v>
                      </c:pt>
                      <c:pt idx="724">
                        <c:v>-327079.64421336586</c:v>
                      </c:pt>
                      <c:pt idx="725">
                        <c:v>-328099.22928832402</c:v>
                      </c:pt>
                      <c:pt idx="726">
                        <c:v>-329114.52655124106</c:v>
                      </c:pt>
                      <c:pt idx="727">
                        <c:v>-330139.31362906779</c:v>
                      </c:pt>
                      <c:pt idx="728">
                        <c:v>-331172.67633097677</c:v>
                      </c:pt>
                      <c:pt idx="729">
                        <c:v>-332171.7365365568</c:v>
                      </c:pt>
                      <c:pt idx="730">
                        <c:v>-333198.66752040409</c:v>
                      </c:pt>
                      <c:pt idx="731">
                        <c:v>-334219.16678618971</c:v>
                      </c:pt>
                      <c:pt idx="732">
                        <c:v>-335145.33418707078</c:v>
                      </c:pt>
                      <c:pt idx="733">
                        <c:v>-336069.35768193129</c:v>
                      </c:pt>
                      <c:pt idx="734">
                        <c:v>-336986.94945873012</c:v>
                      </c:pt>
                      <c:pt idx="735">
                        <c:v>-337908.82904757006</c:v>
                      </c:pt>
                      <c:pt idx="736">
                        <c:v>-338919.83849844598</c:v>
                      </c:pt>
                      <c:pt idx="737">
                        <c:v>-339950.14310350694</c:v>
                      </c:pt>
                      <c:pt idx="738">
                        <c:v>-340983.50580541592</c:v>
                      </c:pt>
                      <c:pt idx="739">
                        <c:v>-342016.86850732489</c:v>
                      </c:pt>
                      <c:pt idx="740">
                        <c:v>-343048.08730321331</c:v>
                      </c:pt>
                      <c:pt idx="741">
                        <c:v>-344077.16219308117</c:v>
                      </c:pt>
                      <c:pt idx="742">
                        <c:v>-345112.6688010107</c:v>
                      </c:pt>
                      <c:pt idx="743">
                        <c:v>-346127.96606392774</c:v>
                      </c:pt>
                      <c:pt idx="744">
                        <c:v>-346955.82931222883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C74D-4859-9DEC-F1E9B62438F0}"/>
                  </c:ext>
                </c:extLst>
              </c15:ser>
            </c15:filteredLineSeries>
            <c15:filteredLineSeries>
              <c15:ser>
                <c:idx val="5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'Jan2019-PSE-variation_MODBESS'!$K$1</c15:sqref>
                        </c15:formulaRef>
                      </c:ext>
                    </c:extLst>
                    <c:strCache>
                      <c:ptCount val="1"/>
                      <c:pt idx="0">
                        <c:v>20000MWh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'Jan2019-PSE-variation_MODBESS'!$K$2:$K$746</c15:sqref>
                        </c15:formulaRef>
                      </c:ext>
                    </c:extLst>
                    <c:numCache>
                      <c:formatCode>General</c:formatCode>
                      <c:ptCount val="745"/>
                      <c:pt idx="0">
                        <c:v>19456.167767988252</c:v>
                      </c:pt>
                      <c:pt idx="1">
                        <c:v>19621.8938684561</c:v>
                      </c:pt>
                      <c:pt idx="2">
                        <c:v>19447.282609363792</c:v>
                      </c:pt>
                      <c:pt idx="3">
                        <c:v>19049.486746576509</c:v>
                      </c:pt>
                      <c:pt idx="4">
                        <c:v>19550.264009835057</c:v>
                      </c:pt>
                      <c:pt idx="5">
                        <c:v>20000</c:v>
                      </c:pt>
                      <c:pt idx="6">
                        <c:v>20000</c:v>
                      </c:pt>
                      <c:pt idx="7">
                        <c:v>19170.842271966671</c:v>
                      </c:pt>
                      <c:pt idx="8">
                        <c:v>18620.893846258921</c:v>
                      </c:pt>
                      <c:pt idx="9">
                        <c:v>19033.746716524947</c:v>
                      </c:pt>
                      <c:pt idx="10">
                        <c:v>18363.173269473758</c:v>
                      </c:pt>
                      <c:pt idx="11">
                        <c:v>17343.588194515592</c:v>
                      </c:pt>
                      <c:pt idx="12">
                        <c:v>16315.427495475193</c:v>
                      </c:pt>
                      <c:pt idx="13">
                        <c:v>15301.044423385585</c:v>
                      </c:pt>
                      <c:pt idx="14">
                        <c:v>14312.072699177001</c:v>
                      </c:pt>
                      <c:pt idx="15">
                        <c:v>13351.570419697438</c:v>
                      </c:pt>
                      <c:pt idx="16">
                        <c:v>12377.573655363183</c:v>
                      </c:pt>
                      <c:pt idx="17">
                        <c:v>11316.938841648742</c:v>
                      </c:pt>
                      <c:pt idx="18">
                        <c:v>10218.029243929928</c:v>
                      </c:pt>
                      <c:pt idx="19">
                        <c:v>9108.4001161083252</c:v>
                      </c:pt>
                      <c:pt idx="20">
                        <c:v>7900.1513113410538</c:v>
                      </c:pt>
                      <c:pt idx="21">
                        <c:v>6700.4781306560144</c:v>
                      </c:pt>
                      <c:pt idx="22">
                        <c:v>5709.6780247925444</c:v>
                      </c:pt>
                      <c:pt idx="23">
                        <c:v>4795.7430113034898</c:v>
                      </c:pt>
                      <c:pt idx="24">
                        <c:v>3963.2440443260625</c:v>
                      </c:pt>
                      <c:pt idx="25">
                        <c:v>2830.0319502783213</c:v>
                      </c:pt>
                      <c:pt idx="26">
                        <c:v>1495.2926902981283</c:v>
                      </c:pt>
                      <c:pt idx="27">
                        <c:v>174.01553290305287</c:v>
                      </c:pt>
                      <c:pt idx="28">
                        <c:v>-1177.8749752416045</c:v>
                      </c:pt>
                      <c:pt idx="29">
                        <c:v>-2570.4996977768642</c:v>
                      </c:pt>
                      <c:pt idx="30">
                        <c:v>-3933.1097360243116</c:v>
                      </c:pt>
                      <c:pt idx="31">
                        <c:v>-5276.4246200867365</c:v>
                      </c:pt>
                      <c:pt idx="32">
                        <c:v>-6540.4473636580915</c:v>
                      </c:pt>
                      <c:pt idx="33">
                        <c:v>-7779.0587593484233</c:v>
                      </c:pt>
                      <c:pt idx="34">
                        <c:v>-9052.5713178294536</c:v>
                      </c:pt>
                      <c:pt idx="35">
                        <c:v>-10386.396386982204</c:v>
                      </c:pt>
                      <c:pt idx="36">
                        <c:v>-11692.666202233373</c:v>
                      </c:pt>
                      <c:pt idx="37">
                        <c:v>-12805.450573711705</c:v>
                      </c:pt>
                      <c:pt idx="38">
                        <c:v>-14076.819226172178</c:v>
                      </c:pt>
                      <c:pt idx="39">
                        <c:v>-15369.311414472557</c:v>
                      </c:pt>
                      <c:pt idx="40">
                        <c:v>-16677.725135744284</c:v>
                      </c:pt>
                      <c:pt idx="41">
                        <c:v>-17797.855416111732</c:v>
                      </c:pt>
                      <c:pt idx="42">
                        <c:v>-18664.187742034621</c:v>
                      </c:pt>
                      <c:pt idx="43">
                        <c:v>-19276.722113512955</c:v>
                      </c:pt>
                      <c:pt idx="44">
                        <c:v>-19918.955644913425</c:v>
                      </c:pt>
                      <c:pt idx="45">
                        <c:v>-20600.095009049612</c:v>
                      </c:pt>
                      <c:pt idx="46">
                        <c:v>-21276.03237031724</c:v>
                      </c:pt>
                      <c:pt idx="47">
                        <c:v>-21743.412181128973</c:v>
                      </c:pt>
                      <c:pt idx="48">
                        <c:v>-22464.274422019593</c:v>
                      </c:pt>
                      <c:pt idx="49">
                        <c:v>-23210.548010791234</c:v>
                      </c:pt>
                      <c:pt idx="50">
                        <c:v>-23737.924807909014</c:v>
                      </c:pt>
                      <c:pt idx="51">
                        <c:v>-23668.323414609149</c:v>
                      </c:pt>
                      <c:pt idx="52">
                        <c:v>-23601.420918280222</c:v>
                      </c:pt>
                      <c:pt idx="53">
                        <c:v>-23561.707999521899</c:v>
                      </c:pt>
                      <c:pt idx="54">
                        <c:v>-23666.363320015018</c:v>
                      </c:pt>
                      <c:pt idx="55">
                        <c:v>-23811.121806167394</c:v>
                      </c:pt>
                      <c:pt idx="56">
                        <c:v>-24111.406476453907</c:v>
                      </c:pt>
                      <c:pt idx="57">
                        <c:v>-24061.402808796905</c:v>
                      </c:pt>
                      <c:pt idx="58">
                        <c:v>-24039.320071372462</c:v>
                      </c:pt>
                      <c:pt idx="59">
                        <c:v>-23989.31640371546</c:v>
                      </c:pt>
                      <c:pt idx="60">
                        <c:v>-23746.312701908952</c:v>
                      </c:pt>
                      <c:pt idx="61">
                        <c:v>-23703.90088617969</c:v>
                      </c:pt>
                      <c:pt idx="62">
                        <c:v>-23930.095418843692</c:v>
                      </c:pt>
                      <c:pt idx="63">
                        <c:v>-24472.544322644531</c:v>
                      </c:pt>
                      <c:pt idx="64">
                        <c:v>-24156.799931700982</c:v>
                      </c:pt>
                      <c:pt idx="65">
                        <c:v>-23926.533456271551</c:v>
                      </c:pt>
                      <c:pt idx="66">
                        <c:v>-23174.344930505747</c:v>
                      </c:pt>
                      <c:pt idx="67">
                        <c:v>-22159.114578424334</c:v>
                      </c:pt>
                      <c:pt idx="68">
                        <c:v>-21473.79001468428</c:v>
                      </c:pt>
                      <c:pt idx="69">
                        <c:v>-20523.708499812172</c:v>
                      </c:pt>
                      <c:pt idx="70">
                        <c:v>-19318.17701055219</c:v>
                      </c:pt>
                      <c:pt idx="71">
                        <c:v>-18071.256012020618</c:v>
                      </c:pt>
                      <c:pt idx="72">
                        <c:v>-16723.420974626908</c:v>
                      </c:pt>
                      <c:pt idx="73">
                        <c:v>-15325.620803879376</c:v>
                      </c:pt>
                      <c:pt idx="74">
                        <c:v>-13752.703199808755</c:v>
                      </c:pt>
                      <c:pt idx="75">
                        <c:v>-12071.532124440793</c:v>
                      </c:pt>
                      <c:pt idx="76">
                        <c:v>-11033.273797083624</c:v>
                      </c:pt>
                      <c:pt idx="77">
                        <c:v>-10651.649216268817</c:v>
                      </c:pt>
                      <c:pt idx="78">
                        <c:v>-9937.8988833111289</c:v>
                      </c:pt>
                      <c:pt idx="79">
                        <c:v>-9565.0764402554305</c:v>
                      </c:pt>
                      <c:pt idx="80">
                        <c:v>-9049.2190964040492</c:v>
                      </c:pt>
                      <c:pt idx="81">
                        <c:v>-8846.3687122220999</c:v>
                      </c:pt>
                      <c:pt idx="82">
                        <c:v>-8652.8253047843373</c:v>
                      </c:pt>
                      <c:pt idx="83">
                        <c:v>-8295.1865655841193</c:v>
                      </c:pt>
                      <c:pt idx="84">
                        <c:v>-7926.5257248232683</c:v>
                      </c:pt>
                      <c:pt idx="85">
                        <c:v>-8112.9002339241115</c:v>
                      </c:pt>
                      <c:pt idx="86">
                        <c:v>-9276.507301164489</c:v>
                      </c:pt>
                      <c:pt idx="87">
                        <c:v>-10577.5751135471</c:v>
                      </c:pt>
                      <c:pt idx="88">
                        <c:v>-11813.128412389431</c:v>
                      </c:pt>
                      <c:pt idx="89">
                        <c:v>-13046.537805211205</c:v>
                      </c:pt>
                      <c:pt idx="90">
                        <c:v>-14390.168213639303</c:v>
                      </c:pt>
                      <c:pt idx="91">
                        <c:v>-15767.785594030656</c:v>
                      </c:pt>
                      <c:pt idx="92">
                        <c:v>-17128.251726257546</c:v>
                      </c:pt>
                      <c:pt idx="93">
                        <c:v>-18482.286140422762</c:v>
                      </c:pt>
                      <c:pt idx="94">
                        <c:v>-19831.118551719417</c:v>
                      </c:pt>
                      <c:pt idx="95">
                        <c:v>-21137.987033432357</c:v>
                      </c:pt>
                      <c:pt idx="96">
                        <c:v>-22498.453165659244</c:v>
                      </c:pt>
                      <c:pt idx="97">
                        <c:v>-23842.083574087344</c:v>
                      </c:pt>
                      <c:pt idx="98">
                        <c:v>-25113.767750913488</c:v>
                      </c:pt>
                      <c:pt idx="99">
                        <c:v>-26373.818206809399</c:v>
                      </c:pt>
                      <c:pt idx="100">
                        <c:v>-27248.976916641041</c:v>
                      </c:pt>
                      <c:pt idx="101">
                        <c:v>-27592.293320356508</c:v>
                      </c:pt>
                      <c:pt idx="102">
                        <c:v>-27123.851009117905</c:v>
                      </c:pt>
                      <c:pt idx="103">
                        <c:v>-26430.32613120239</c:v>
                      </c:pt>
                      <c:pt idx="104">
                        <c:v>-25493.104733121592</c:v>
                      </c:pt>
                      <c:pt idx="105">
                        <c:v>-24377.335652084814</c:v>
                      </c:pt>
                      <c:pt idx="106">
                        <c:v>-23578.003780350362</c:v>
                      </c:pt>
                      <c:pt idx="107">
                        <c:v>-23178.871908615907</c:v>
                      </c:pt>
                      <c:pt idx="108">
                        <c:v>-23096.177246183779</c:v>
                      </c:pt>
                      <c:pt idx="109">
                        <c:v>-23411.622871631993</c:v>
                      </c:pt>
                      <c:pt idx="110">
                        <c:v>-23450.003100775182</c:v>
                      </c:pt>
                      <c:pt idx="111">
                        <c:v>-23705.136215551673</c:v>
                      </c:pt>
                      <c:pt idx="112">
                        <c:v>-24146.408865211884</c:v>
                      </c:pt>
                      <c:pt idx="113">
                        <c:v>-24894.446071099261</c:v>
                      </c:pt>
                      <c:pt idx="114">
                        <c:v>-25642.483276986637</c:v>
                      </c:pt>
                      <c:pt idx="115">
                        <c:v>-26351.3315080422</c:v>
                      </c:pt>
                      <c:pt idx="116">
                        <c:v>-27092.936995867902</c:v>
                      </c:pt>
                      <c:pt idx="117">
                        <c:v>-27425.218345114907</c:v>
                      </c:pt>
                      <c:pt idx="118">
                        <c:v>-28073.754065498746</c:v>
                      </c:pt>
                      <c:pt idx="119">
                        <c:v>-28559.41769285933</c:v>
                      </c:pt>
                      <c:pt idx="120">
                        <c:v>-29561.568377556934</c:v>
                      </c:pt>
                      <c:pt idx="121">
                        <c:v>-30576.266974012215</c:v>
                      </c:pt>
                      <c:pt idx="122">
                        <c:v>-30587.407473619496</c:v>
                      </c:pt>
                      <c:pt idx="123">
                        <c:v>-30117.250037564449</c:v>
                      </c:pt>
                      <c:pt idx="124">
                        <c:v>-28026.617158419551</c:v>
                      </c:pt>
                      <c:pt idx="125">
                        <c:v>-26115.489828569465</c:v>
                      </c:pt>
                      <c:pt idx="126">
                        <c:v>-25737.670807294322</c:v>
                      </c:pt>
                      <c:pt idx="127">
                        <c:v>-25203.600725677003</c:v>
                      </c:pt>
                      <c:pt idx="128">
                        <c:v>-24638.179464194232</c:v>
                      </c:pt>
                      <c:pt idx="129">
                        <c:v>-23615.001217429897</c:v>
                      </c:pt>
                      <c:pt idx="130">
                        <c:v>-22295.714839668057</c:v>
                      </c:pt>
                      <c:pt idx="131">
                        <c:v>-21393.527290578142</c:v>
                      </c:pt>
                      <c:pt idx="132">
                        <c:v>-21602.756570365051</c:v>
                      </c:pt>
                      <c:pt idx="133">
                        <c:v>-22182.121013898843</c:v>
                      </c:pt>
                      <c:pt idx="134">
                        <c:v>-22197.864849912912</c:v>
                      </c:pt>
                      <c:pt idx="135">
                        <c:v>-22725.492406857215</c:v>
                      </c:pt>
                      <c:pt idx="136">
                        <c:v>-23250.976057780957</c:v>
                      </c:pt>
                      <c:pt idx="137">
                        <c:v>-24127.615242632237</c:v>
                      </c:pt>
                      <c:pt idx="138">
                        <c:v>-24699.633777276911</c:v>
                      </c:pt>
                      <c:pt idx="139">
                        <c:v>-25327.67701055219</c:v>
                      </c:pt>
                      <c:pt idx="140">
                        <c:v>-26136.657775842632</c:v>
                      </c:pt>
                      <c:pt idx="141">
                        <c:v>-26794.400169040051</c:v>
                      </c:pt>
                      <c:pt idx="142">
                        <c:v>-27547.356235699888</c:v>
                      </c:pt>
                      <c:pt idx="143">
                        <c:v>-27496.517592118289</c:v>
                      </c:pt>
                      <c:pt idx="144">
                        <c:v>-26817.645673257517</c:v>
                      </c:pt>
                      <c:pt idx="145">
                        <c:v>-24837.259715534605</c:v>
                      </c:pt>
                      <c:pt idx="146">
                        <c:v>-22583.541182597404</c:v>
                      </c:pt>
                      <c:pt idx="147">
                        <c:v>-20243.613381484131</c:v>
                      </c:pt>
                      <c:pt idx="148">
                        <c:v>-18050.202542430754</c:v>
                      </c:pt>
                      <c:pt idx="149">
                        <c:v>-15955.990617423071</c:v>
                      </c:pt>
                      <c:pt idx="150">
                        <c:v>-13828.712387733491</c:v>
                      </c:pt>
                      <c:pt idx="151">
                        <c:v>-11665.921375883612</c:v>
                      </c:pt>
                      <c:pt idx="152">
                        <c:v>-9470.0640593518365</c:v>
                      </c:pt>
                      <c:pt idx="153">
                        <c:v>-7329.3172506232222</c:v>
                      </c:pt>
                      <c:pt idx="154">
                        <c:v>-5854.2587456886185</c:v>
                      </c:pt>
                      <c:pt idx="155">
                        <c:v>-4961.3781733428896</c:v>
                      </c:pt>
                      <c:pt idx="156">
                        <c:v>-4630.3464552812156</c:v>
                      </c:pt>
                      <c:pt idx="157">
                        <c:v>-4778.0335092032865</c:v>
                      </c:pt>
                      <c:pt idx="158">
                        <c:v>-4930.0083751664733</c:v>
                      </c:pt>
                      <c:pt idx="159">
                        <c:v>-4979.7391831437981</c:v>
                      </c:pt>
                      <c:pt idx="160">
                        <c:v>-5052.4219086159155</c:v>
                      </c:pt>
                      <c:pt idx="161">
                        <c:v>-5550.9813543694245</c:v>
                      </c:pt>
                      <c:pt idx="162">
                        <c:v>-5835.8783936072077</c:v>
                      </c:pt>
                      <c:pt idx="163">
                        <c:v>-6377.979390772799</c:v>
                      </c:pt>
                      <c:pt idx="164">
                        <c:v>-7031.5635010074056</c:v>
                      </c:pt>
                      <c:pt idx="165">
                        <c:v>-8203.4630502339205</c:v>
                      </c:pt>
                      <c:pt idx="166">
                        <c:v>-9611.0951149130851</c:v>
                      </c:pt>
                      <c:pt idx="167">
                        <c:v>-10967.904483830203</c:v>
                      </c:pt>
                      <c:pt idx="168">
                        <c:v>-12119.594688044253</c:v>
                      </c:pt>
                      <c:pt idx="169">
                        <c:v>-12645.207868046302</c:v>
                      </c:pt>
                      <c:pt idx="170">
                        <c:v>-13048.052120684351</c:v>
                      </c:pt>
                      <c:pt idx="171">
                        <c:v>-12839.829848376186</c:v>
                      </c:pt>
                      <c:pt idx="172">
                        <c:v>-12516.493605504897</c:v>
                      </c:pt>
                      <c:pt idx="173">
                        <c:v>-12012.163202199225</c:v>
                      </c:pt>
                      <c:pt idx="174">
                        <c:v>-10936.676967865311</c:v>
                      </c:pt>
                      <c:pt idx="175">
                        <c:v>-9463.4372110097975</c:v>
                      </c:pt>
                      <c:pt idx="176">
                        <c:v>-8210.86599904381</c:v>
                      </c:pt>
                      <c:pt idx="177">
                        <c:v>-7201.2599545811527</c:v>
                      </c:pt>
                      <c:pt idx="178">
                        <c:v>-5882.8085527439089</c:v>
                      </c:pt>
                      <c:pt idx="179">
                        <c:v>-4797.0315695113168</c:v>
                      </c:pt>
                      <c:pt idx="180">
                        <c:v>-3767.0964467438407</c:v>
                      </c:pt>
                      <c:pt idx="181">
                        <c:v>-2913.9938821158994</c:v>
                      </c:pt>
                      <c:pt idx="182">
                        <c:v>-1774.090163234637</c:v>
                      </c:pt>
                      <c:pt idx="183">
                        <c:v>-672.39812348461123</c:v>
                      </c:pt>
                      <c:pt idx="184">
                        <c:v>278.66716354199139</c:v>
                      </c:pt>
                      <c:pt idx="185">
                        <c:v>1129.0708311989938</c:v>
                      </c:pt>
                      <c:pt idx="186">
                        <c:v>1913.5943089847397</c:v>
                      </c:pt>
                      <c:pt idx="187">
                        <c:v>2502.6712751425785</c:v>
                      </c:pt>
                      <c:pt idx="188">
                        <c:v>2793.9249854864638</c:v>
                      </c:pt>
                      <c:pt idx="189">
                        <c:v>3006.5871853976751</c:v>
                      </c:pt>
                      <c:pt idx="190">
                        <c:v>3411.0391336270231</c:v>
                      </c:pt>
                      <c:pt idx="191">
                        <c:v>3946.5719205682517</c:v>
                      </c:pt>
                      <c:pt idx="192">
                        <c:v>4697.1748505959131</c:v>
                      </c:pt>
                      <c:pt idx="193">
                        <c:v>5132.0719239832024</c:v>
                      </c:pt>
                      <c:pt idx="194">
                        <c:v>5263.2690144452454</c:v>
                      </c:pt>
                      <c:pt idx="195">
                        <c:v>5336.9091196257259</c:v>
                      </c:pt>
                      <c:pt idx="196">
                        <c:v>5210.0624594474657</c:v>
                      </c:pt>
                      <c:pt idx="197">
                        <c:v>4790.2288699928331</c:v>
                      </c:pt>
                      <c:pt idx="198">
                        <c:v>4089.0420721920614</c:v>
                      </c:pt>
                      <c:pt idx="199">
                        <c:v>3304.2753218591038</c:v>
                      </c:pt>
                      <c:pt idx="200">
                        <c:v>2403.1713622238203</c:v>
                      </c:pt>
                      <c:pt idx="201">
                        <c:v>1478.7999607280719</c:v>
                      </c:pt>
                      <c:pt idx="202">
                        <c:v>472.99251272069569</c:v>
                      </c:pt>
                      <c:pt idx="203">
                        <c:v>-542.30475019635514</c:v>
                      </c:pt>
                      <c:pt idx="204">
                        <c:v>-1555.458107092848</c:v>
                      </c:pt>
                      <c:pt idx="205">
                        <c:v>-2568.6114639893408</c:v>
                      </c:pt>
                      <c:pt idx="206">
                        <c:v>-3581.7648208858336</c:v>
                      </c:pt>
                      <c:pt idx="207">
                        <c:v>-4585.4283628726516</c:v>
                      </c:pt>
                      <c:pt idx="208">
                        <c:v>-5591.2358108800281</c:v>
                      </c:pt>
                      <c:pt idx="209">
                        <c:v>-6592.7554468462886</c:v>
                      </c:pt>
                      <c:pt idx="210">
                        <c:v>-7605.9088037427809</c:v>
                      </c:pt>
                      <c:pt idx="211">
                        <c:v>-8619.0621606392742</c:v>
                      </c:pt>
                      <c:pt idx="212">
                        <c:v>-9353.0062152101855</c:v>
                      </c:pt>
                      <c:pt idx="213">
                        <c:v>-9609.9677116415623</c:v>
                      </c:pt>
                      <c:pt idx="214">
                        <c:v>-9506.6915514120774</c:v>
                      </c:pt>
                      <c:pt idx="215">
                        <c:v>-8939.555165112859</c:v>
                      </c:pt>
                      <c:pt idx="216">
                        <c:v>-7984.9560051907192</c:v>
                      </c:pt>
                      <c:pt idx="217">
                        <c:v>-7152.5837345900291</c:v>
                      </c:pt>
                      <c:pt idx="218">
                        <c:v>-6688.607256770134</c:v>
                      </c:pt>
                      <c:pt idx="219">
                        <c:v>-6587.8811972816939</c:v>
                      </c:pt>
                      <c:pt idx="220">
                        <c:v>-6042.13537888877</c:v>
                      </c:pt>
                      <c:pt idx="221">
                        <c:v>-5516.7186388006639</c:v>
                      </c:pt>
                      <c:pt idx="222">
                        <c:v>-5473.5495645937863</c:v>
                      </c:pt>
                      <c:pt idx="223">
                        <c:v>-6023.3119950141663</c:v>
                      </c:pt>
                      <c:pt idx="224">
                        <c:v>-6661.5732387391945</c:v>
                      </c:pt>
                      <c:pt idx="225">
                        <c:v>-7301.0641976573379</c:v>
                      </c:pt>
                      <c:pt idx="226">
                        <c:v>-8155.1641361882257</c:v>
                      </c:pt>
                      <c:pt idx="227">
                        <c:v>-9528.4937045384631</c:v>
                      </c:pt>
                      <c:pt idx="228">
                        <c:v>-10536.890112010375</c:v>
                      </c:pt>
                      <c:pt idx="229">
                        <c:v>-11642.644098965264</c:v>
                      </c:pt>
                      <c:pt idx="230">
                        <c:v>-12762.491237236616</c:v>
                      </c:pt>
                      <c:pt idx="231">
                        <c:v>-13726.812191373829</c:v>
                      </c:pt>
                      <c:pt idx="232">
                        <c:v>-14994.839604890203</c:v>
                      </c:pt>
                      <c:pt idx="233">
                        <c:v>-16344.303064918206</c:v>
                      </c:pt>
                      <c:pt idx="234">
                        <c:v>-17749.791223576813</c:v>
                      </c:pt>
                      <c:pt idx="235">
                        <c:v>-19169.05700918621</c:v>
                      </c:pt>
                      <c:pt idx="236">
                        <c:v>-20580.97688590649</c:v>
                      </c:pt>
                      <c:pt idx="237">
                        <c:v>-21975.745514462309</c:v>
                      </c:pt>
                      <c:pt idx="238">
                        <c:v>-23371.743858211241</c:v>
                      </c:pt>
                      <c:pt idx="239">
                        <c:v>-24746.618666120266</c:v>
                      </c:pt>
                      <c:pt idx="240">
                        <c:v>-26070.670778267246</c:v>
                      </c:pt>
                      <c:pt idx="241">
                        <c:v>-27436.969962094037</c:v>
                      </c:pt>
                      <c:pt idx="242">
                        <c:v>-28649.88686780725</c:v>
                      </c:pt>
                      <c:pt idx="243">
                        <c:v>-29634.417166956926</c:v>
                      </c:pt>
                      <c:pt idx="244">
                        <c:v>-30202.277418638791</c:v>
                      </c:pt>
                      <c:pt idx="245">
                        <c:v>-30521.541718744655</c:v>
                      </c:pt>
                      <c:pt idx="246">
                        <c:v>-30620.995036369215</c:v>
                      </c:pt>
                      <c:pt idx="247">
                        <c:v>-30870.457010893682</c:v>
                      </c:pt>
                      <c:pt idx="248">
                        <c:v>-31069.411814021776</c:v>
                      </c:pt>
                      <c:pt idx="249">
                        <c:v>-31228.263451490613</c:v>
                      </c:pt>
                      <c:pt idx="250">
                        <c:v>-31334.148487176848</c:v>
                      </c:pt>
                      <c:pt idx="251">
                        <c:v>-31578.408458832757</c:v>
                      </c:pt>
                      <c:pt idx="252">
                        <c:v>-31993.201956766712</c:v>
                      </c:pt>
                      <c:pt idx="253">
                        <c:v>-32231.345734726619</c:v>
                      </c:pt>
                      <c:pt idx="254">
                        <c:v>-32422.954628965599</c:v>
                      </c:pt>
                      <c:pt idx="255">
                        <c:v>-32464.554866304668</c:v>
                      </c:pt>
                      <c:pt idx="256">
                        <c:v>-32841.389104599926</c:v>
                      </c:pt>
                      <c:pt idx="257">
                        <c:v>-32994.124548372762</c:v>
                      </c:pt>
                      <c:pt idx="258">
                        <c:v>-33192.165160673416</c:v>
                      </c:pt>
                      <c:pt idx="259">
                        <c:v>-33444.086565584112</c:v>
                      </c:pt>
                      <c:pt idx="260">
                        <c:v>-34602.208487859833</c:v>
                      </c:pt>
                      <c:pt idx="261">
                        <c:v>-35758.186504115001</c:v>
                      </c:pt>
                      <c:pt idx="262">
                        <c:v>-36672.000286855844</c:v>
                      </c:pt>
                      <c:pt idx="263">
                        <c:v>-37655.616395178076</c:v>
                      </c:pt>
                      <c:pt idx="264">
                        <c:v>-38057.546456988683</c:v>
                      </c:pt>
                      <c:pt idx="265">
                        <c:v>-38775.730889936123</c:v>
                      </c:pt>
                      <c:pt idx="266">
                        <c:v>-39499.117325752122</c:v>
                      </c:pt>
                      <c:pt idx="267">
                        <c:v>-40143.211621077055</c:v>
                      </c:pt>
                      <c:pt idx="268">
                        <c:v>-40884.663495884961</c:v>
                      </c:pt>
                      <c:pt idx="269">
                        <c:v>-41672.650254413798</c:v>
                      </c:pt>
                      <c:pt idx="270">
                        <c:v>-42549.41896834338</c:v>
                      </c:pt>
                      <c:pt idx="271">
                        <c:v>-43360.673168732683</c:v>
                      </c:pt>
                      <c:pt idx="272">
                        <c:v>-44268.055233411847</c:v>
                      </c:pt>
                      <c:pt idx="273">
                        <c:v>-45168.091389201894</c:v>
                      </c:pt>
                      <c:pt idx="274">
                        <c:v>-46033.226382201246</c:v>
                      </c:pt>
                      <c:pt idx="275">
                        <c:v>-47010.410772461808</c:v>
                      </c:pt>
                      <c:pt idx="276">
                        <c:v>-48226.701299388696</c:v>
                      </c:pt>
                      <c:pt idx="277">
                        <c:v>-49559.329035617906</c:v>
                      </c:pt>
                      <c:pt idx="278">
                        <c:v>-50796.743098384701</c:v>
                      </c:pt>
                      <c:pt idx="279">
                        <c:v>-51813.116463477076</c:v>
                      </c:pt>
                      <c:pt idx="280">
                        <c:v>-52827.345922548891</c:v>
                      </c:pt>
                      <c:pt idx="281">
                        <c:v>-53950.566682033917</c:v>
                      </c:pt>
                      <c:pt idx="282">
                        <c:v>-55246.149349451873</c:v>
                      </c:pt>
                      <c:pt idx="283">
                        <c:v>-56437.028528497736</c:v>
                      </c:pt>
                      <c:pt idx="284">
                        <c:v>-57697.710033124997</c:v>
                      </c:pt>
                      <c:pt idx="285">
                        <c:v>-58692.959862377465</c:v>
                      </c:pt>
                      <c:pt idx="286">
                        <c:v>-59795.057086022585</c:v>
                      </c:pt>
                      <c:pt idx="287">
                        <c:v>-60844.187707885096</c:v>
                      </c:pt>
                      <c:pt idx="288">
                        <c:v>-61904.952050677843</c:v>
                      </c:pt>
                      <c:pt idx="289">
                        <c:v>-62905.40388279887</c:v>
                      </c:pt>
                      <c:pt idx="290">
                        <c:v>-63910.143526961008</c:v>
                      </c:pt>
                      <c:pt idx="291">
                        <c:v>-64922.229080012265</c:v>
                      </c:pt>
                      <c:pt idx="292">
                        <c:v>-66029.528306525943</c:v>
                      </c:pt>
                      <c:pt idx="293">
                        <c:v>-67216.119673530688</c:v>
                      </c:pt>
                      <c:pt idx="294">
                        <c:v>-68369.95378376529</c:v>
                      </c:pt>
                      <c:pt idx="295">
                        <c:v>-69465.619289348731</c:v>
                      </c:pt>
                      <c:pt idx="296">
                        <c:v>-70466.071121469751</c:v>
                      </c:pt>
                      <c:pt idx="297">
                        <c:v>-71486.732298603238</c:v>
                      </c:pt>
                      <c:pt idx="298">
                        <c:v>-72644.854220878959</c:v>
                      </c:pt>
                      <c:pt idx="299">
                        <c:v>-73863.288653826399</c:v>
                      </c:pt>
                      <c:pt idx="300">
                        <c:v>-75163.159133285473</c:v>
                      </c:pt>
                      <c:pt idx="301">
                        <c:v>-76468.231615613098</c:v>
                      </c:pt>
                      <c:pt idx="302">
                        <c:v>-77773.304097940723</c:v>
                      </c:pt>
                      <c:pt idx="303">
                        <c:v>-79010.718160707518</c:v>
                      </c:pt>
                      <c:pt idx="304">
                        <c:v>-80217.51887272473</c:v>
                      </c:pt>
                      <c:pt idx="305">
                        <c:v>-81414.829769832271</c:v>
                      </c:pt>
                      <c:pt idx="306">
                        <c:v>-82567.749689239441</c:v>
                      </c:pt>
                      <c:pt idx="307">
                        <c:v>-83714.237890584933</c:v>
                      </c:pt>
                      <c:pt idx="308">
                        <c:v>-84921.038602602144</c:v>
                      </c:pt>
                      <c:pt idx="309">
                        <c:v>-86204.98754908987</c:v>
                      </c:pt>
                      <c:pt idx="310">
                        <c:v>-87458.323144828013</c:v>
                      </c:pt>
                      <c:pt idx="311">
                        <c:v>-88665.123856845225</c:v>
                      </c:pt>
                      <c:pt idx="312">
                        <c:v>-89895.192010722894</c:v>
                      </c:pt>
                      <c:pt idx="313">
                        <c:v>-91139.9519823788</c:v>
                      </c:pt>
                      <c:pt idx="314">
                        <c:v>-92332.975067445223</c:v>
                      </c:pt>
                      <c:pt idx="315">
                        <c:v>-93535.487967421315</c:v>
                      </c:pt>
                      <c:pt idx="316">
                        <c:v>-94838.416543728381</c:v>
                      </c:pt>
                      <c:pt idx="317">
                        <c:v>-96124.509396236666</c:v>
                      </c:pt>
                      <c:pt idx="318">
                        <c:v>-97406.314436703833</c:v>
                      </c:pt>
                      <c:pt idx="319">
                        <c:v>-98650.160217532306</c:v>
                      </c:pt>
                      <c:pt idx="320">
                        <c:v>-99994.421674691752</c:v>
                      </c:pt>
                      <c:pt idx="321">
                        <c:v>-101387.36192159269</c:v>
                      </c:pt>
                      <c:pt idx="322">
                        <c:v>-102784.58998053474</c:v>
                      </c:pt>
                      <c:pt idx="323">
                        <c:v>-104147.83106751354</c:v>
                      </c:pt>
                      <c:pt idx="324">
                        <c:v>-105559.75094423382</c:v>
                      </c:pt>
                      <c:pt idx="325">
                        <c:v>-106983.30454188434</c:v>
                      </c:pt>
                      <c:pt idx="326">
                        <c:v>-108421.86548167876</c:v>
                      </c:pt>
                      <c:pt idx="327">
                        <c:v>-109840.21707646071</c:v>
                      </c:pt>
                      <c:pt idx="328">
                        <c:v>-111193.96834852983</c:v>
                      </c:pt>
                      <c:pt idx="329">
                        <c:v>-112565.78505959085</c:v>
                      </c:pt>
                      <c:pt idx="330">
                        <c:v>-113919.53633165997</c:v>
                      </c:pt>
                      <c:pt idx="331">
                        <c:v>-115306.04486049923</c:v>
                      </c:pt>
                      <c:pt idx="332">
                        <c:v>-116720.10864324006</c:v>
                      </c:pt>
                      <c:pt idx="333">
                        <c:v>-118132.02851996034</c:v>
                      </c:pt>
                      <c:pt idx="334">
                        <c:v>-119559.86992965196</c:v>
                      </c:pt>
                      <c:pt idx="335">
                        <c:v>-120983.42352730248</c:v>
                      </c:pt>
                      <c:pt idx="336">
                        <c:v>-122397.48731004332</c:v>
                      </c:pt>
                      <c:pt idx="337">
                        <c:v>-123825.32871973494</c:v>
                      </c:pt>
                      <c:pt idx="338">
                        <c:v>-125220.41287265644</c:v>
                      </c:pt>
                      <c:pt idx="339">
                        <c:v>-126627.13074650816</c:v>
                      </c:pt>
                      <c:pt idx="340">
                        <c:v>-128013.63927534742</c:v>
                      </c:pt>
                      <c:pt idx="341">
                        <c:v>-129428.93277328137</c:v>
                      </c:pt>
                      <c:pt idx="342">
                        <c:v>-130804.72177201783</c:v>
                      </c:pt>
                      <c:pt idx="343">
                        <c:v>-132215.41193354499</c:v>
                      </c:pt>
                      <c:pt idx="344">
                        <c:v>-133608.03665608025</c:v>
                      </c:pt>
                      <c:pt idx="345">
                        <c:v>-135012.29509954574</c:v>
                      </c:pt>
                      <c:pt idx="346">
                        <c:v>-136409.20763412211</c:v>
                      </c:pt>
                      <c:pt idx="347">
                        <c:v>-137652.73789058492</c:v>
                      </c:pt>
                      <c:pt idx="348">
                        <c:v>-138880.34661407638</c:v>
                      </c:pt>
                      <c:pt idx="349">
                        <c:v>-140104.89724071982</c:v>
                      </c:pt>
                      <c:pt idx="350">
                        <c:v>-141299.74870744112</c:v>
                      </c:pt>
                      <c:pt idx="351">
                        <c:v>-142473.47663832252</c:v>
                      </c:pt>
                      <c:pt idx="352">
                        <c:v>-143678.13344431919</c:v>
                      </c:pt>
                      <c:pt idx="353">
                        <c:v>-144898.7117832872</c:v>
                      </c:pt>
                      <c:pt idx="354">
                        <c:v>-146062.35123279717</c:v>
                      </c:pt>
                      <c:pt idx="355">
                        <c:v>-147144.5546357955</c:v>
                      </c:pt>
                      <c:pt idx="356">
                        <c:v>-148164.30162210154</c:v>
                      </c:pt>
                      <c:pt idx="357">
                        <c:v>-149082.40321688351</c:v>
                      </c:pt>
                      <c:pt idx="358">
                        <c:v>-150007.85072055459</c:v>
                      </c:pt>
                      <c:pt idx="359">
                        <c:v>-151014.7342707373</c:v>
                      </c:pt>
                      <c:pt idx="360">
                        <c:v>-152000.49428508009</c:v>
                      </c:pt>
                      <c:pt idx="361">
                        <c:v>-152914.30806782094</c:v>
                      </c:pt>
                      <c:pt idx="362">
                        <c:v>-153840.66976231945</c:v>
                      </c:pt>
                      <c:pt idx="363">
                        <c:v>-154419.2495441041</c:v>
                      </c:pt>
                      <c:pt idx="364">
                        <c:v>-154916.39327937711</c:v>
                      </c:pt>
                      <c:pt idx="365">
                        <c:v>-155479.05152819041</c:v>
                      </c:pt>
                      <c:pt idx="366">
                        <c:v>-155662.08479834715</c:v>
                      </c:pt>
                      <c:pt idx="367">
                        <c:v>-156052.38113922751</c:v>
                      </c:pt>
                      <c:pt idx="368">
                        <c:v>-156737.80831540481</c:v>
                      </c:pt>
                      <c:pt idx="369">
                        <c:v>-157688.6671669569</c:v>
                      </c:pt>
                      <c:pt idx="370">
                        <c:v>-158783.4184817129</c:v>
                      </c:pt>
                      <c:pt idx="371">
                        <c:v>-159901.43723832935</c:v>
                      </c:pt>
                      <c:pt idx="372">
                        <c:v>-160775.14785541093</c:v>
                      </c:pt>
                      <c:pt idx="373">
                        <c:v>-161565.27851996032</c:v>
                      </c:pt>
                      <c:pt idx="374">
                        <c:v>-162529.91499846321</c:v>
                      </c:pt>
                      <c:pt idx="375">
                        <c:v>-162949.91049926571</c:v>
                      </c:pt>
                      <c:pt idx="376">
                        <c:v>-163702.99609500385</c:v>
                      </c:pt>
                      <c:pt idx="377">
                        <c:v>-164365.15582932069</c:v>
                      </c:pt>
                      <c:pt idx="378">
                        <c:v>-164373.68328552396</c:v>
                      </c:pt>
                      <c:pt idx="379">
                        <c:v>-164296.74245978889</c:v>
                      </c:pt>
                      <c:pt idx="380">
                        <c:v>-163591.08881774402</c:v>
                      </c:pt>
                      <c:pt idx="381">
                        <c:v>-162632.43167878967</c:v>
                      </c:pt>
                      <c:pt idx="382">
                        <c:v>-161962.29081890508</c:v>
                      </c:pt>
                      <c:pt idx="383">
                        <c:v>-160934.3232404466</c:v>
                      </c:pt>
                      <c:pt idx="384">
                        <c:v>-159876.71960693909</c:v>
                      </c:pt>
                      <c:pt idx="385">
                        <c:v>-158520.56136495568</c:v>
                      </c:pt>
                      <c:pt idx="386">
                        <c:v>-157629.75196018157</c:v>
                      </c:pt>
                      <c:pt idx="387">
                        <c:v>-157066.40186627043</c:v>
                      </c:pt>
                      <c:pt idx="388">
                        <c:v>-156817.77385684516</c:v>
                      </c:pt>
                      <c:pt idx="389">
                        <c:v>-156178.25282416408</c:v>
                      </c:pt>
                      <c:pt idx="390">
                        <c:v>-156136.82478058932</c:v>
                      </c:pt>
                      <c:pt idx="391">
                        <c:v>-157292.80279684448</c:v>
                      </c:pt>
                      <c:pt idx="392">
                        <c:v>-158437.14709216941</c:v>
                      </c:pt>
                      <c:pt idx="393">
                        <c:v>-159718.95213263656</c:v>
                      </c:pt>
                      <c:pt idx="394">
                        <c:v>-160933.0987535429</c:v>
                      </c:pt>
                      <c:pt idx="395">
                        <c:v>-162310.11746747248</c:v>
                      </c:pt>
                      <c:pt idx="396">
                        <c:v>-163719.89343817221</c:v>
                      </c:pt>
                      <c:pt idx="397">
                        <c:v>-165131.8133148925</c:v>
                      </c:pt>
                      <c:pt idx="398">
                        <c:v>-166541.58928559223</c:v>
                      </c:pt>
                      <c:pt idx="399">
                        <c:v>-167934.21400812748</c:v>
                      </c:pt>
                      <c:pt idx="400">
                        <c:v>-169350.42169688889</c:v>
                      </c:pt>
                      <c:pt idx="401">
                        <c:v>-170702.02906293745</c:v>
                      </c:pt>
                      <c:pt idx="402">
                        <c:v>-171824.33563159502</c:v>
                      </c:pt>
                      <c:pt idx="403">
                        <c:v>-172944.49829423203</c:v>
                      </c:pt>
                      <c:pt idx="404">
                        <c:v>-173853.1100741043</c:v>
                      </c:pt>
                      <c:pt idx="405">
                        <c:v>-174631.60701772347</c:v>
                      </c:pt>
                      <c:pt idx="406">
                        <c:v>-175359.28126558059</c:v>
                      </c:pt>
                      <c:pt idx="407">
                        <c:v>-175714.67644367027</c:v>
                      </c:pt>
                      <c:pt idx="408">
                        <c:v>-175652.18796912872</c:v>
                      </c:pt>
                      <c:pt idx="409">
                        <c:v>-174915.43556671092</c:v>
                      </c:pt>
                      <c:pt idx="410">
                        <c:v>-174012.87270771424</c:v>
                      </c:pt>
                      <c:pt idx="411">
                        <c:v>-172780.4040603762</c:v>
                      </c:pt>
                      <c:pt idx="412">
                        <c:v>-171508.99238124496</c:v>
                      </c:pt>
                      <c:pt idx="413">
                        <c:v>-169976.98535327651</c:v>
                      </c:pt>
                      <c:pt idx="414">
                        <c:v>-168316.3957757059</c:v>
                      </c:pt>
                      <c:pt idx="415">
                        <c:v>-166685.4422531843</c:v>
                      </c:pt>
                      <c:pt idx="416">
                        <c:v>-165277.85617252317</c:v>
                      </c:pt>
                      <c:pt idx="417">
                        <c:v>-165219.781719769</c:v>
                      </c:pt>
                      <c:pt idx="418">
                        <c:v>-165540.59125943366</c:v>
                      </c:pt>
                      <c:pt idx="419">
                        <c:v>-166435.74093672083</c:v>
                      </c:pt>
                      <c:pt idx="420">
                        <c:v>-167291.70163917617</c:v>
                      </c:pt>
                      <c:pt idx="421">
                        <c:v>-168019.69141139896</c:v>
                      </c:pt>
                      <c:pt idx="422">
                        <c:v>-168094.04890550819</c:v>
                      </c:pt>
                      <c:pt idx="423">
                        <c:v>-168507.9282126147</c:v>
                      </c:pt>
                      <c:pt idx="424">
                        <c:v>-169534.10691698242</c:v>
                      </c:pt>
                      <c:pt idx="425">
                        <c:v>-170855.41645664707</c:v>
                      </c:pt>
                      <c:pt idx="426">
                        <c:v>-172078.45422600131</c:v>
                      </c:pt>
                      <c:pt idx="427">
                        <c:v>-173419.97311067843</c:v>
                      </c:pt>
                      <c:pt idx="428">
                        <c:v>-174843.84223269462</c:v>
                      </c:pt>
                      <c:pt idx="429">
                        <c:v>-176144.02823651937</c:v>
                      </c:pt>
                      <c:pt idx="430">
                        <c:v>-177372.26800874216</c:v>
                      </c:pt>
                      <c:pt idx="431">
                        <c:v>-178737.96852610717</c:v>
                      </c:pt>
                      <c:pt idx="432">
                        <c:v>-180082.54550763228</c:v>
                      </c:pt>
                      <c:pt idx="433">
                        <c:v>-181512.84634771015</c:v>
                      </c:pt>
                      <c:pt idx="434">
                        <c:v>-182949.57890584969</c:v>
                      </c:pt>
                      <c:pt idx="435">
                        <c:v>-184374.677743059</c:v>
                      </c:pt>
                      <c:pt idx="436">
                        <c:v>-185646.39430215472</c:v>
                      </c:pt>
                      <c:pt idx="437">
                        <c:v>-186501.44081378262</c:v>
                      </c:pt>
                      <c:pt idx="438">
                        <c:v>-187098.40155892484</c:v>
                      </c:pt>
                      <c:pt idx="439">
                        <c:v>-186553.91783799461</c:v>
                      </c:pt>
                      <c:pt idx="440">
                        <c:v>-185428.97130929196</c:v>
                      </c:pt>
                      <c:pt idx="441">
                        <c:v>-184089.96431547301</c:v>
                      </c:pt>
                      <c:pt idx="442">
                        <c:v>-182851.61894102368</c:v>
                      </c:pt>
                      <c:pt idx="443">
                        <c:v>-181631.88752006271</c:v>
                      </c:pt>
                      <c:pt idx="444">
                        <c:v>-180471.42820919974</c:v>
                      </c:pt>
                      <c:pt idx="445">
                        <c:v>-179428.52934637832</c:v>
                      </c:pt>
                      <c:pt idx="446">
                        <c:v>-178813.75141378943</c:v>
                      </c:pt>
                      <c:pt idx="447">
                        <c:v>-178608.48045794474</c:v>
                      </c:pt>
                      <c:pt idx="448">
                        <c:v>-178544.52927807928</c:v>
                      </c:pt>
                      <c:pt idx="449">
                        <c:v>-179401.40417136208</c:v>
                      </c:pt>
                      <c:pt idx="450">
                        <c:v>-180477.17585629874</c:v>
                      </c:pt>
                      <c:pt idx="451">
                        <c:v>-181606.82833384545</c:v>
                      </c:pt>
                      <c:pt idx="452">
                        <c:v>-182547.28317966042</c:v>
                      </c:pt>
                      <c:pt idx="453">
                        <c:v>-182810.83830550135</c:v>
                      </c:pt>
                      <c:pt idx="454">
                        <c:v>-182571.51727282029</c:v>
                      </c:pt>
                      <c:pt idx="455">
                        <c:v>-182298.39858279537</c:v>
                      </c:pt>
                      <c:pt idx="456">
                        <c:v>-183201.80835979909</c:v>
                      </c:pt>
                      <c:pt idx="457">
                        <c:v>-184463.71957961947</c:v>
                      </c:pt>
                      <c:pt idx="458">
                        <c:v>-185876.86917153286</c:v>
                      </c:pt>
                      <c:pt idx="459">
                        <c:v>-187285.73095140513</c:v>
                      </c:pt>
                      <c:pt idx="460">
                        <c:v>-188498.04919065657</c:v>
                      </c:pt>
                      <c:pt idx="461">
                        <c:v>-189494.52873510215</c:v>
                      </c:pt>
                      <c:pt idx="462">
                        <c:v>-190072.19432605937</c:v>
                      </c:pt>
                      <c:pt idx="463">
                        <c:v>-190924.78140730105</c:v>
                      </c:pt>
                      <c:pt idx="464">
                        <c:v>-192169.85690332262</c:v>
                      </c:pt>
                      <c:pt idx="465">
                        <c:v>-192959.07337704458</c:v>
                      </c:pt>
                      <c:pt idx="466">
                        <c:v>-194083.52385172271</c:v>
                      </c:pt>
                      <c:pt idx="467">
                        <c:v>-195410.03539425592</c:v>
                      </c:pt>
                      <c:pt idx="468">
                        <c:v>-196157.00479629805</c:v>
                      </c:pt>
                      <c:pt idx="469">
                        <c:v>-197122.87098999406</c:v>
                      </c:pt>
                      <c:pt idx="470">
                        <c:v>-198456.72844141637</c:v>
                      </c:pt>
                      <c:pt idx="471">
                        <c:v>-199862.53212444065</c:v>
                      </c:pt>
                      <c:pt idx="472">
                        <c:v>-201242.92445958391</c:v>
                      </c:pt>
                      <c:pt idx="473">
                        <c:v>-202646.58423658763</c:v>
                      </c:pt>
                      <c:pt idx="474">
                        <c:v>-204038.61029266112</c:v>
                      </c:pt>
                      <c:pt idx="475">
                        <c:v>-205451.75988457451</c:v>
                      </c:pt>
                      <c:pt idx="476">
                        <c:v>-206605.90951917478</c:v>
                      </c:pt>
                      <c:pt idx="477">
                        <c:v>-206859.97483010605</c:v>
                      </c:pt>
                      <c:pt idx="478">
                        <c:v>-207007.19274664467</c:v>
                      </c:pt>
                      <c:pt idx="479">
                        <c:v>-207640.88303623247</c:v>
                      </c:pt>
                      <c:pt idx="480">
                        <c:v>-208418.46578902419</c:v>
                      </c:pt>
                      <c:pt idx="481">
                        <c:v>-209201.25054468447</c:v>
                      </c:pt>
                      <c:pt idx="482">
                        <c:v>-209441.53822866493</c:v>
                      </c:pt>
                      <c:pt idx="483">
                        <c:v>-209357.98932315662</c:v>
                      </c:pt>
                      <c:pt idx="484">
                        <c:v>-209360.40058566388</c:v>
                      </c:pt>
                      <c:pt idx="485">
                        <c:v>-210182.37431615597</c:v>
                      </c:pt>
                      <c:pt idx="486">
                        <c:v>-210962.10097496826</c:v>
                      </c:pt>
                      <c:pt idx="487">
                        <c:v>-211793.56452037001</c:v>
                      </c:pt>
                      <c:pt idx="488">
                        <c:v>-212375.51792336834</c:v>
                      </c:pt>
                      <c:pt idx="489">
                        <c:v>-212417.11816070741</c:v>
                      </c:pt>
                      <c:pt idx="490">
                        <c:v>-212259.1134412456</c:v>
                      </c:pt>
                      <c:pt idx="491">
                        <c:v>-212904.75297612933</c:v>
                      </c:pt>
                      <c:pt idx="492">
                        <c:v>-213810.3066591536</c:v>
                      </c:pt>
                      <c:pt idx="493">
                        <c:v>-214632.28038964569</c:v>
                      </c:pt>
                      <c:pt idx="494">
                        <c:v>-215251.27886145527</c:v>
                      </c:pt>
                      <c:pt idx="495">
                        <c:v>-215096.70439162635</c:v>
                      </c:pt>
                      <c:pt idx="496">
                        <c:v>-215443.83946999945</c:v>
                      </c:pt>
                      <c:pt idx="497">
                        <c:v>-216345.10534098261</c:v>
                      </c:pt>
                      <c:pt idx="498">
                        <c:v>-216597.02674589332</c:v>
                      </c:pt>
                      <c:pt idx="499">
                        <c:v>-217554.3173155071</c:v>
                      </c:pt>
                      <c:pt idx="500">
                        <c:v>-218711.52504695539</c:v>
                      </c:pt>
                      <c:pt idx="501">
                        <c:v>-219922.6135710137</c:v>
                      </c:pt>
                      <c:pt idx="502">
                        <c:v>-221014.30678892171</c:v>
                      </c:pt>
                      <c:pt idx="503">
                        <c:v>-221506.24852132617</c:v>
                      </c:pt>
                      <c:pt idx="504">
                        <c:v>-220240.88827135178</c:v>
                      </c:pt>
                      <c:pt idx="505">
                        <c:v>-218933.63367312073</c:v>
                      </c:pt>
                      <c:pt idx="506">
                        <c:v>-217804.92675784565</c:v>
                      </c:pt>
                      <c:pt idx="507">
                        <c:v>-217336.28383874582</c:v>
                      </c:pt>
                      <c:pt idx="508">
                        <c:v>-217151.82089437536</c:v>
                      </c:pt>
                      <c:pt idx="509">
                        <c:v>-217336.08387972522</c:v>
                      </c:pt>
                      <c:pt idx="510">
                        <c:v>-217669.44133114754</c:v>
                      </c:pt>
                      <c:pt idx="511">
                        <c:v>-217238.10403647146</c:v>
                      </c:pt>
                      <c:pt idx="512">
                        <c:v>-216192.50627667908</c:v>
                      </c:pt>
                      <c:pt idx="513">
                        <c:v>-215435.42479595647</c:v>
                      </c:pt>
                      <c:pt idx="514">
                        <c:v>-214358.47585629864</c:v>
                      </c:pt>
                      <c:pt idx="515">
                        <c:v>-214266.3513267081</c:v>
                      </c:pt>
                      <c:pt idx="516">
                        <c:v>-214467.45003585675</c:v>
                      </c:pt>
                      <c:pt idx="517">
                        <c:v>-215010.21446402327</c:v>
                      </c:pt>
                      <c:pt idx="518">
                        <c:v>-215350.00363350727</c:v>
                      </c:pt>
                      <c:pt idx="519">
                        <c:v>-215030.09764026885</c:v>
                      </c:pt>
                      <c:pt idx="520">
                        <c:v>-215337.72821944449</c:v>
                      </c:pt>
                      <c:pt idx="521">
                        <c:v>-215825.06661544216</c:v>
                      </c:pt>
                      <c:pt idx="522">
                        <c:v>-216181.69150872497</c:v>
                      </c:pt>
                      <c:pt idx="523">
                        <c:v>-216470.65798244692</c:v>
                      </c:pt>
                      <c:pt idx="524">
                        <c:v>-217230.17529624674</c:v>
                      </c:pt>
                      <c:pt idx="525">
                        <c:v>-218054.29293275939</c:v>
                      </c:pt>
                      <c:pt idx="526">
                        <c:v>-219052.91638322553</c:v>
                      </c:pt>
                      <c:pt idx="527">
                        <c:v>-219802.94388211568</c:v>
                      </c:pt>
                      <c:pt idx="528">
                        <c:v>-219314.47672369611</c:v>
                      </c:pt>
                      <c:pt idx="529">
                        <c:v>-218262.19316668352</c:v>
                      </c:pt>
                      <c:pt idx="530">
                        <c:v>-217835.01747430227</c:v>
                      </c:pt>
                      <c:pt idx="531">
                        <c:v>-218054.18162244282</c:v>
                      </c:pt>
                      <c:pt idx="532">
                        <c:v>-218866.66553802523</c:v>
                      </c:pt>
                      <c:pt idx="533">
                        <c:v>-218538.68875968968</c:v>
                      </c:pt>
                      <c:pt idx="534">
                        <c:v>-216482.79213707588</c:v>
                      </c:pt>
                      <c:pt idx="535">
                        <c:v>-215025.97227572289</c:v>
                      </c:pt>
                      <c:pt idx="536">
                        <c:v>-214813.84082061241</c:v>
                      </c:pt>
                      <c:pt idx="537">
                        <c:v>-214523.82330191557</c:v>
                      </c:pt>
                      <c:pt idx="538">
                        <c:v>-214233.80578321873</c:v>
                      </c:pt>
                      <c:pt idx="539">
                        <c:v>-213700.09174435658</c:v>
                      </c:pt>
                      <c:pt idx="540">
                        <c:v>-213443.87188300359</c:v>
                      </c:pt>
                      <c:pt idx="541">
                        <c:v>-214186.55347300461</c:v>
                      </c:pt>
                      <c:pt idx="542">
                        <c:v>-215225.28008913001</c:v>
                      </c:pt>
                      <c:pt idx="543">
                        <c:v>-215581.90498241282</c:v>
                      </c:pt>
                      <c:pt idx="544">
                        <c:v>-215462.84329474421</c:v>
                      </c:pt>
                      <c:pt idx="545">
                        <c:v>-214532.35950551496</c:v>
                      </c:pt>
                      <c:pt idx="546">
                        <c:v>-213231.31177133473</c:v>
                      </c:pt>
                      <c:pt idx="547">
                        <c:v>-213048.81637127325</c:v>
                      </c:pt>
                      <c:pt idx="548">
                        <c:v>-213225.733447734</c:v>
                      </c:pt>
                      <c:pt idx="549">
                        <c:v>-213953.7232199568</c:v>
                      </c:pt>
                      <c:pt idx="550">
                        <c:v>-215243.18969367875</c:v>
                      </c:pt>
                      <c:pt idx="551">
                        <c:v>-216633.07184373168</c:v>
                      </c:pt>
                      <c:pt idx="552">
                        <c:v>-218054.79705972731</c:v>
                      </c:pt>
                      <c:pt idx="553">
                        <c:v>-219440.39139773912</c:v>
                      </c:pt>
                      <c:pt idx="554">
                        <c:v>-220804.86219991103</c:v>
                      </c:pt>
                      <c:pt idx="555">
                        <c:v>-222199.94635283251</c:v>
                      </c:pt>
                      <c:pt idx="556">
                        <c:v>-222655.75720725316</c:v>
                      </c:pt>
                      <c:pt idx="557">
                        <c:v>-222809.40684185343</c:v>
                      </c:pt>
                      <c:pt idx="558">
                        <c:v>-222975.60438821139</c:v>
                      </c:pt>
                      <c:pt idx="559">
                        <c:v>-223229.66969914266</c:v>
                      </c:pt>
                      <c:pt idx="560">
                        <c:v>-222977.83795376137</c:v>
                      </c:pt>
                      <c:pt idx="561">
                        <c:v>-223659.26045999365</c:v>
                      </c:pt>
                      <c:pt idx="562">
                        <c:v>-224230.77747498528</c:v>
                      </c:pt>
                      <c:pt idx="563">
                        <c:v>-223871.42361096863</c:v>
                      </c:pt>
                      <c:pt idx="564">
                        <c:v>-223606.57631390207</c:v>
                      </c:pt>
                      <c:pt idx="565">
                        <c:v>-224245.40384181929</c:v>
                      </c:pt>
                      <c:pt idx="566">
                        <c:v>-224867.39564593774</c:v>
                      </c:pt>
                      <c:pt idx="567">
                        <c:v>-225116.22657173086</c:v>
                      </c:pt>
                      <c:pt idx="568">
                        <c:v>-226123.39326400965</c:v>
                      </c:pt>
                      <c:pt idx="569">
                        <c:v>-227070.24744561673</c:v>
                      </c:pt>
                      <c:pt idx="570">
                        <c:v>-226798.08662193062</c:v>
                      </c:pt>
                      <c:pt idx="571">
                        <c:v>-227374.80563979081</c:v>
                      </c:pt>
                      <c:pt idx="572">
                        <c:v>-228151.15867738941</c:v>
                      </c:pt>
                      <c:pt idx="573">
                        <c:v>-228348.8837653244</c:v>
                      </c:pt>
                      <c:pt idx="574">
                        <c:v>-229178.20340470562</c:v>
                      </c:pt>
                      <c:pt idx="575">
                        <c:v>-229817.095697162</c:v>
                      </c:pt>
                      <c:pt idx="576">
                        <c:v>-229433.02463886881</c:v>
                      </c:pt>
                      <c:pt idx="577">
                        <c:v>-229038.66283167692</c:v>
                      </c:pt>
                      <c:pt idx="578">
                        <c:v>-229008.98824232473</c:v>
                      </c:pt>
                      <c:pt idx="579">
                        <c:v>-227998.65084520011</c:v>
                      </c:pt>
                      <c:pt idx="580">
                        <c:v>-226541.57856435457</c:v>
                      </c:pt>
                      <c:pt idx="581">
                        <c:v>-224928.73415633626</c:v>
                      </c:pt>
                      <c:pt idx="582">
                        <c:v>-224852.52468326315</c:v>
                      </c:pt>
                      <c:pt idx="583">
                        <c:v>-226040.94443192278</c:v>
                      </c:pt>
                      <c:pt idx="584">
                        <c:v>-227101.39325034985</c:v>
                      </c:pt>
                      <c:pt idx="585">
                        <c:v>-228388.08476931989</c:v>
                      </c:pt>
                      <c:pt idx="586">
                        <c:v>-229713.96526312176</c:v>
                      </c:pt>
                      <c:pt idx="587">
                        <c:v>-231051.47947785386</c:v>
                      </c:pt>
                      <c:pt idx="588">
                        <c:v>-232263.16666837397</c:v>
                      </c:pt>
                      <c:pt idx="589">
                        <c:v>-233461.07623194327</c:v>
                      </c:pt>
                      <c:pt idx="590">
                        <c:v>-234802.87825871649</c:v>
                      </c:pt>
                      <c:pt idx="591">
                        <c:v>-236033.54507905594</c:v>
                      </c:pt>
                      <c:pt idx="592">
                        <c:v>-236151.66250213419</c:v>
                      </c:pt>
                      <c:pt idx="593">
                        <c:v>-235673.28548475209</c:v>
                      </c:pt>
                      <c:pt idx="594">
                        <c:v>-235080.77826896135</c:v>
                      </c:pt>
                      <c:pt idx="595">
                        <c:v>-234484.84080353772</c:v>
                      </c:pt>
                      <c:pt idx="596">
                        <c:v>-233562.42779940562</c:v>
                      </c:pt>
                      <c:pt idx="597">
                        <c:v>-232819.29383089146</c:v>
                      </c:pt>
                      <c:pt idx="598">
                        <c:v>-231711.4726445376</c:v>
                      </c:pt>
                      <c:pt idx="599">
                        <c:v>-230521.60379230251</c:v>
                      </c:pt>
                      <c:pt idx="600">
                        <c:v>-229235.23492299268</c:v>
                      </c:pt>
                      <c:pt idx="601">
                        <c:v>-229070.84863743451</c:v>
                      </c:pt>
                      <c:pt idx="602">
                        <c:v>-230350.19424751544</c:v>
                      </c:pt>
                      <c:pt idx="603">
                        <c:v>-231643.31748454715</c:v>
                      </c:pt>
                      <c:pt idx="604">
                        <c:v>-232815.81570023543</c:v>
                      </c:pt>
                      <c:pt idx="605">
                        <c:v>-233071.3938684559</c:v>
                      </c:pt>
                      <c:pt idx="606">
                        <c:v>-233428.61742820046</c:v>
                      </c:pt>
                      <c:pt idx="607">
                        <c:v>-234605.40345592986</c:v>
                      </c:pt>
                      <c:pt idx="608">
                        <c:v>-235966.18511252242</c:v>
                      </c:pt>
                      <c:pt idx="609">
                        <c:v>-237345.94639893432</c:v>
                      </c:pt>
                      <c:pt idx="610">
                        <c:v>-238729.99549738734</c:v>
                      </c:pt>
                      <c:pt idx="611">
                        <c:v>-240111.9006898198</c:v>
                      </c:pt>
                      <c:pt idx="612">
                        <c:v>-241490.74778540427</c:v>
                      </c:pt>
                      <c:pt idx="613">
                        <c:v>-242679.16753406389</c:v>
                      </c:pt>
                      <c:pt idx="614">
                        <c:v>-243757.68179148287</c:v>
                      </c:pt>
                      <c:pt idx="615">
                        <c:v>-244238.58846941887</c:v>
                      </c:pt>
                      <c:pt idx="616">
                        <c:v>-245157.28873066261</c:v>
                      </c:pt>
                      <c:pt idx="617">
                        <c:v>-246190.1822951881</c:v>
                      </c:pt>
                      <c:pt idx="618">
                        <c:v>-247316.14562715546</c:v>
                      </c:pt>
                      <c:pt idx="619">
                        <c:v>-248556.30226240458</c:v>
                      </c:pt>
                      <c:pt idx="620">
                        <c:v>-249891.67257111613</c:v>
                      </c:pt>
                      <c:pt idx="621">
                        <c:v>-251069.37278967298</c:v>
                      </c:pt>
                      <c:pt idx="622">
                        <c:v>-251629.57160810006</c:v>
                      </c:pt>
                      <c:pt idx="623">
                        <c:v>-252022.61052146275</c:v>
                      </c:pt>
                      <c:pt idx="624">
                        <c:v>-252073.98371580758</c:v>
                      </c:pt>
                      <c:pt idx="625">
                        <c:v>-251376.60146672107</c:v>
                      </c:pt>
                      <c:pt idx="626">
                        <c:v>-250741.66915787294</c:v>
                      </c:pt>
                      <c:pt idx="627">
                        <c:v>-250010.23683195005</c:v>
                      </c:pt>
                      <c:pt idx="628">
                        <c:v>-248616.29403237349</c:v>
                      </c:pt>
                      <c:pt idx="629">
                        <c:v>-246763.86289485343</c:v>
                      </c:pt>
                      <c:pt idx="630">
                        <c:v>-244895.31609295472</c:v>
                      </c:pt>
                      <c:pt idx="631">
                        <c:v>-243012.56935935502</c:v>
                      </c:pt>
                      <c:pt idx="632">
                        <c:v>-241051.93656216894</c:v>
                      </c:pt>
                      <c:pt idx="633">
                        <c:v>-239173.35143086407</c:v>
                      </c:pt>
                      <c:pt idx="634">
                        <c:v>-238260.97675613812</c:v>
                      </c:pt>
                      <c:pt idx="635">
                        <c:v>-238716.4720861931</c:v>
                      </c:pt>
                      <c:pt idx="636">
                        <c:v>-239674.36132226864</c:v>
                      </c:pt>
                      <c:pt idx="637">
                        <c:v>-240920.94967557944</c:v>
                      </c:pt>
                      <c:pt idx="638">
                        <c:v>-241958.13105214605</c:v>
                      </c:pt>
                      <c:pt idx="639">
                        <c:v>-243120.22526209723</c:v>
                      </c:pt>
                      <c:pt idx="640">
                        <c:v>-244401.71477819872</c:v>
                      </c:pt>
                      <c:pt idx="641">
                        <c:v>-245648.30313150951</c:v>
                      </c:pt>
                      <c:pt idx="642">
                        <c:v>-246834.57897414858</c:v>
                      </c:pt>
                      <c:pt idx="643">
                        <c:v>-247396.92169859621</c:v>
                      </c:pt>
                      <c:pt idx="644">
                        <c:v>-247046.39587815432</c:v>
                      </c:pt>
                      <c:pt idx="645">
                        <c:v>-245949.5967933611</c:v>
                      </c:pt>
                      <c:pt idx="646">
                        <c:v>-244817.28492640756</c:v>
                      </c:pt>
                      <c:pt idx="647">
                        <c:v>-243317.10801147399</c:v>
                      </c:pt>
                      <c:pt idx="648">
                        <c:v>-242028.29266468575</c:v>
                      </c:pt>
                      <c:pt idx="649">
                        <c:v>-240988.57163200466</c:v>
                      </c:pt>
                      <c:pt idx="650">
                        <c:v>-240613.07619779368</c:v>
                      </c:pt>
                      <c:pt idx="651">
                        <c:v>-240124.18191783602</c:v>
                      </c:pt>
                      <c:pt idx="652">
                        <c:v>-239840.04112625046</c:v>
                      </c:pt>
                      <c:pt idx="653">
                        <c:v>-238988.17475326956</c:v>
                      </c:pt>
                      <c:pt idx="654">
                        <c:v>-238153.20720896058</c:v>
                      </c:pt>
                      <c:pt idx="655">
                        <c:v>-237806.61647713665</c:v>
                      </c:pt>
                      <c:pt idx="656">
                        <c:v>-238273.14686166009</c:v>
                      </c:pt>
                      <c:pt idx="657">
                        <c:v>-239358.40836150642</c:v>
                      </c:pt>
                      <c:pt idx="658">
                        <c:v>-240732.368978588</c:v>
                      </c:pt>
                      <c:pt idx="659">
                        <c:v>-242024.89354915795</c:v>
                      </c:pt>
                      <c:pt idx="660">
                        <c:v>-243321.70593176901</c:v>
                      </c:pt>
                      <c:pt idx="661">
                        <c:v>-244550.85989481924</c:v>
                      </c:pt>
                      <c:pt idx="662">
                        <c:v>-245808.4833025985</c:v>
                      </c:pt>
                      <c:pt idx="663">
                        <c:v>-247123.36112420147</c:v>
                      </c:pt>
                      <c:pt idx="664">
                        <c:v>-248415.88569477142</c:v>
                      </c:pt>
                      <c:pt idx="665">
                        <c:v>-249536.04835740844</c:v>
                      </c:pt>
                      <c:pt idx="666">
                        <c:v>-250516.60636888267</c:v>
                      </c:pt>
                      <c:pt idx="667">
                        <c:v>-251262.3460557317</c:v>
                      </c:pt>
                      <c:pt idx="668">
                        <c:v>-251986.96220674081</c:v>
                      </c:pt>
                      <c:pt idx="669">
                        <c:v>-252881.79635966229</c:v>
                      </c:pt>
                      <c:pt idx="670">
                        <c:v>-253980.8354864594</c:v>
                      </c:pt>
                      <c:pt idx="671">
                        <c:v>-254954.04758904452</c:v>
                      </c:pt>
                      <c:pt idx="672">
                        <c:v>-255877.35118669504</c:v>
                      </c:pt>
                      <c:pt idx="673">
                        <c:v>-256357.59443363012</c:v>
                      </c:pt>
                      <c:pt idx="674">
                        <c:v>-256697.00331420929</c:v>
                      </c:pt>
                      <c:pt idx="675">
                        <c:v>-256633.47925588192</c:v>
                      </c:pt>
                      <c:pt idx="676">
                        <c:v>-256394.83776423146</c:v>
                      </c:pt>
                      <c:pt idx="677">
                        <c:v>-256054.80330054945</c:v>
                      </c:pt>
                      <c:pt idx="678">
                        <c:v>-256048.3832001499</c:v>
                      </c:pt>
                      <c:pt idx="679">
                        <c:v>-256393.05884813677</c:v>
                      </c:pt>
                      <c:pt idx="680">
                        <c:v>-257196.33609090562</c:v>
                      </c:pt>
                      <c:pt idx="681">
                        <c:v>-258421.20224191473</c:v>
                      </c:pt>
                      <c:pt idx="682">
                        <c:v>-259741.28206638625</c:v>
                      </c:pt>
                      <c:pt idx="683">
                        <c:v>-260989.41565925584</c:v>
                      </c:pt>
                      <c:pt idx="684">
                        <c:v>-262300.00566881773</c:v>
                      </c:pt>
                      <c:pt idx="685">
                        <c:v>-263715.29916675168</c:v>
                      </c:pt>
                      <c:pt idx="686">
                        <c:v>-265137.93857357476</c:v>
                      </c:pt>
                      <c:pt idx="687">
                        <c:v>-266567.00969845953</c:v>
                      </c:pt>
                      <c:pt idx="688">
                        <c:v>-267991.79301130318</c:v>
                      </c:pt>
                      <c:pt idx="689">
                        <c:v>-269423.0080422085</c:v>
                      </c:pt>
                      <c:pt idx="690">
                        <c:v>-270845.64744903159</c:v>
                      </c:pt>
                      <c:pt idx="691">
                        <c:v>-272276.86247993691</c:v>
                      </c:pt>
                      <c:pt idx="692">
                        <c:v>-273693.07016869832</c:v>
                      </c:pt>
                      <c:pt idx="693">
                        <c:v>-275115.70957552141</c:v>
                      </c:pt>
                      <c:pt idx="694">
                        <c:v>-276536.20507632394</c:v>
                      </c:pt>
                      <c:pt idx="695">
                        <c:v>-277956.70057712647</c:v>
                      </c:pt>
                      <c:pt idx="696">
                        <c:v>-279383.62779599067</c:v>
                      </c:pt>
                      <c:pt idx="697">
                        <c:v>-280822.18873578508</c:v>
                      </c:pt>
                      <c:pt idx="698">
                        <c:v>-282267.18139364116</c:v>
                      </c:pt>
                      <c:pt idx="699">
                        <c:v>-283714.31795751781</c:v>
                      </c:pt>
                      <c:pt idx="700">
                        <c:v>-285152.87889731221</c:v>
                      </c:pt>
                      <c:pt idx="701">
                        <c:v>-286593.58374312718</c:v>
                      </c:pt>
                      <c:pt idx="702">
                        <c:v>-288030.00077690103</c:v>
                      </c:pt>
                      <c:pt idx="703">
                        <c:v>-289466.41781067487</c:v>
                      </c:pt>
                      <c:pt idx="704">
                        <c:v>-290911.41046853096</c:v>
                      </c:pt>
                      <c:pt idx="705">
                        <c:v>-292349.97140832536</c:v>
                      </c:pt>
                      <c:pt idx="706">
                        <c:v>-293790.67625414033</c:v>
                      </c:pt>
                      <c:pt idx="707">
                        <c:v>-295215.45956698398</c:v>
                      </c:pt>
                      <c:pt idx="708">
                        <c:v>-296651.87660075782</c:v>
                      </c:pt>
                      <c:pt idx="709">
                        <c:v>-298090.43754055223</c:v>
                      </c:pt>
                      <c:pt idx="710">
                        <c:v>-299528.99848034664</c:v>
                      </c:pt>
                      <c:pt idx="711">
                        <c:v>-300965.41551412048</c:v>
                      </c:pt>
                      <c:pt idx="712">
                        <c:v>-302403.97645391489</c:v>
                      </c:pt>
                      <c:pt idx="713">
                        <c:v>-303833.96176962706</c:v>
                      </c:pt>
                      <c:pt idx="714">
                        <c:v>-305260.88898849126</c:v>
                      </c:pt>
                      <c:pt idx="715">
                        <c:v>-306689.96011337603</c:v>
                      </c:pt>
                      <c:pt idx="716">
                        <c:v>-308119.0312382608</c:v>
                      </c:pt>
                      <c:pt idx="717">
                        <c:v>-309553.30436601408</c:v>
                      </c:pt>
                      <c:pt idx="718">
                        <c:v>-310826.78454222553</c:v>
                      </c:pt>
                      <c:pt idx="719">
                        <c:v>-311945.90348495683</c:v>
                      </c:pt>
                      <c:pt idx="720">
                        <c:v>-312977.12228084524</c:v>
                      </c:pt>
                      <c:pt idx="721">
                        <c:v>-314004.05326469254</c:v>
                      </c:pt>
                      <c:pt idx="722">
                        <c:v>-315030.98424853984</c:v>
                      </c:pt>
                      <c:pt idx="723">
                        <c:v>-316062.20304442826</c:v>
                      </c:pt>
                      <c:pt idx="724">
                        <c:v>-317079.64421336586</c:v>
                      </c:pt>
                      <c:pt idx="725">
                        <c:v>-318099.22928832402</c:v>
                      </c:pt>
                      <c:pt idx="726">
                        <c:v>-319114.52655124106</c:v>
                      </c:pt>
                      <c:pt idx="727">
                        <c:v>-320139.31362906779</c:v>
                      </c:pt>
                      <c:pt idx="728">
                        <c:v>-321172.67633097677</c:v>
                      </c:pt>
                      <c:pt idx="729">
                        <c:v>-322171.7365365568</c:v>
                      </c:pt>
                      <c:pt idx="730">
                        <c:v>-323198.66752040409</c:v>
                      </c:pt>
                      <c:pt idx="731">
                        <c:v>-324219.16678618971</c:v>
                      </c:pt>
                      <c:pt idx="732">
                        <c:v>-325145.33418707078</c:v>
                      </c:pt>
                      <c:pt idx="733">
                        <c:v>-326069.35768193129</c:v>
                      </c:pt>
                      <c:pt idx="734">
                        <c:v>-326986.94945873012</c:v>
                      </c:pt>
                      <c:pt idx="735">
                        <c:v>-327908.82904757006</c:v>
                      </c:pt>
                      <c:pt idx="736">
                        <c:v>-328919.83849844598</c:v>
                      </c:pt>
                      <c:pt idx="737">
                        <c:v>-329950.14310350694</c:v>
                      </c:pt>
                      <c:pt idx="738">
                        <c:v>-330983.50580541592</c:v>
                      </c:pt>
                      <c:pt idx="739">
                        <c:v>-332016.86850732489</c:v>
                      </c:pt>
                      <c:pt idx="740">
                        <c:v>-333048.08730321331</c:v>
                      </c:pt>
                      <c:pt idx="741">
                        <c:v>-334077.16219308117</c:v>
                      </c:pt>
                      <c:pt idx="742">
                        <c:v>-335112.6688010107</c:v>
                      </c:pt>
                      <c:pt idx="743">
                        <c:v>-336127.96606392774</c:v>
                      </c:pt>
                      <c:pt idx="744">
                        <c:v>-336955.82931222883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C74D-4859-9DEC-F1E9B62438F0}"/>
                  </c:ext>
                </c:extLst>
              </c15:ser>
            </c15:filteredLineSeries>
            <c15:filteredLineSeries>
              <c15:ser>
                <c:idx val="6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'Jan2019-PSE-variation_MODBESS'!$L$1</c15:sqref>
                        </c15:formulaRef>
                      </c:ext>
                    </c:extLst>
                    <c:strCache>
                      <c:ptCount val="1"/>
                      <c:pt idx="0">
                        <c:v>200000MWh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'Jan2019-PSE-variation_MODBESS'!$L$2:$L$746</c15:sqref>
                        </c15:formulaRef>
                      </c:ext>
                    </c:extLst>
                    <c:numCache>
                      <c:formatCode>General</c:formatCode>
                      <c:ptCount val="745"/>
                      <c:pt idx="0">
                        <c:v>199456.16776798826</c:v>
                      </c:pt>
                      <c:pt idx="1">
                        <c:v>199621.8938684561</c:v>
                      </c:pt>
                      <c:pt idx="2">
                        <c:v>199447.28260936379</c:v>
                      </c:pt>
                      <c:pt idx="3">
                        <c:v>199049.4867465765</c:v>
                      </c:pt>
                      <c:pt idx="4">
                        <c:v>199550.26400983505</c:v>
                      </c:pt>
                      <c:pt idx="5">
                        <c:v>200000</c:v>
                      </c:pt>
                      <c:pt idx="6">
                        <c:v>200000</c:v>
                      </c:pt>
                      <c:pt idx="7">
                        <c:v>199170.84227196666</c:v>
                      </c:pt>
                      <c:pt idx="8">
                        <c:v>198620.8938462589</c:v>
                      </c:pt>
                      <c:pt idx="9">
                        <c:v>199033.74671652491</c:v>
                      </c:pt>
                      <c:pt idx="10">
                        <c:v>198363.17326947371</c:v>
                      </c:pt>
                      <c:pt idx="11">
                        <c:v>197343.58819451556</c:v>
                      </c:pt>
                      <c:pt idx="12">
                        <c:v>196315.42749547516</c:v>
                      </c:pt>
                      <c:pt idx="13">
                        <c:v>195301.04442338555</c:v>
                      </c:pt>
                      <c:pt idx="14">
                        <c:v>194312.07269917696</c:v>
                      </c:pt>
                      <c:pt idx="15">
                        <c:v>193351.57041969741</c:v>
                      </c:pt>
                      <c:pt idx="16">
                        <c:v>192377.57365536314</c:v>
                      </c:pt>
                      <c:pt idx="17">
                        <c:v>191316.93884164869</c:v>
                      </c:pt>
                      <c:pt idx="18">
                        <c:v>190218.02924392986</c:v>
                      </c:pt>
                      <c:pt idx="19">
                        <c:v>189108.40011610827</c:v>
                      </c:pt>
                      <c:pt idx="20">
                        <c:v>187900.151311341</c:v>
                      </c:pt>
                      <c:pt idx="21">
                        <c:v>186700.47813065597</c:v>
                      </c:pt>
                      <c:pt idx="22">
                        <c:v>185709.67802479249</c:v>
                      </c:pt>
                      <c:pt idx="23">
                        <c:v>184795.74301130345</c:v>
                      </c:pt>
                      <c:pt idx="24">
                        <c:v>183963.24404432601</c:v>
                      </c:pt>
                      <c:pt idx="25">
                        <c:v>182830.03195027827</c:v>
                      </c:pt>
                      <c:pt idx="26">
                        <c:v>181495.29269029808</c:v>
                      </c:pt>
                      <c:pt idx="27">
                        <c:v>180174.01553290299</c:v>
                      </c:pt>
                      <c:pt idx="28">
                        <c:v>178822.12502475834</c:v>
                      </c:pt>
                      <c:pt idx="29">
                        <c:v>177429.50030222308</c:v>
                      </c:pt>
                      <c:pt idx="30">
                        <c:v>176066.89026397563</c:v>
                      </c:pt>
                      <c:pt idx="31">
                        <c:v>174723.57537991321</c:v>
                      </c:pt>
                      <c:pt idx="32">
                        <c:v>173459.55263634186</c:v>
                      </c:pt>
                      <c:pt idx="33">
                        <c:v>172220.94124065153</c:v>
                      </c:pt>
                      <c:pt idx="34">
                        <c:v>170947.42868217052</c:v>
                      </c:pt>
                      <c:pt idx="35">
                        <c:v>169613.60361301777</c:v>
                      </c:pt>
                      <c:pt idx="36">
                        <c:v>168307.33379776659</c:v>
                      </c:pt>
                      <c:pt idx="37">
                        <c:v>167194.54942628826</c:v>
                      </c:pt>
                      <c:pt idx="38">
                        <c:v>165923.18077382777</c:v>
                      </c:pt>
                      <c:pt idx="39">
                        <c:v>164630.68858552739</c:v>
                      </c:pt>
                      <c:pt idx="40">
                        <c:v>163322.27486425565</c:v>
                      </c:pt>
                      <c:pt idx="41">
                        <c:v>162202.14458388821</c:v>
                      </c:pt>
                      <c:pt idx="42">
                        <c:v>161335.81225796533</c:v>
                      </c:pt>
                      <c:pt idx="43">
                        <c:v>160723.27788648699</c:v>
                      </c:pt>
                      <c:pt idx="44">
                        <c:v>160081.04435508652</c:v>
                      </c:pt>
                      <c:pt idx="45">
                        <c:v>159399.90499095034</c:v>
                      </c:pt>
                      <c:pt idx="46">
                        <c:v>158723.96762968271</c:v>
                      </c:pt>
                      <c:pt idx="47">
                        <c:v>158256.58781887096</c:v>
                      </c:pt>
                      <c:pt idx="48">
                        <c:v>157535.72557798034</c:v>
                      </c:pt>
                      <c:pt idx="49">
                        <c:v>156789.4519892087</c:v>
                      </c:pt>
                      <c:pt idx="50">
                        <c:v>156262.07519209091</c:v>
                      </c:pt>
                      <c:pt idx="51">
                        <c:v>156331.67658539079</c:v>
                      </c:pt>
                      <c:pt idx="52">
                        <c:v>156398.57908171971</c:v>
                      </c:pt>
                      <c:pt idx="53">
                        <c:v>156438.29200047805</c:v>
                      </c:pt>
                      <c:pt idx="54">
                        <c:v>156333.63667998492</c:v>
                      </c:pt>
                      <c:pt idx="55">
                        <c:v>156188.87819383256</c:v>
                      </c:pt>
                      <c:pt idx="56">
                        <c:v>155888.59352354603</c:v>
                      </c:pt>
                      <c:pt idx="57">
                        <c:v>155938.59719120304</c:v>
                      </c:pt>
                      <c:pt idx="58">
                        <c:v>155960.67992862748</c:v>
                      </c:pt>
                      <c:pt idx="59">
                        <c:v>156010.68359628448</c:v>
                      </c:pt>
                      <c:pt idx="60">
                        <c:v>156253.68729809098</c:v>
                      </c:pt>
                      <c:pt idx="61">
                        <c:v>156296.09911382024</c:v>
                      </c:pt>
                      <c:pt idx="62">
                        <c:v>156069.90458115624</c:v>
                      </c:pt>
                      <c:pt idx="63">
                        <c:v>155527.45567735541</c:v>
                      </c:pt>
                      <c:pt idx="64">
                        <c:v>155843.20006829896</c:v>
                      </c:pt>
                      <c:pt idx="65">
                        <c:v>156073.4665437284</c:v>
                      </c:pt>
                      <c:pt idx="66">
                        <c:v>156825.65506949421</c:v>
                      </c:pt>
                      <c:pt idx="67">
                        <c:v>157840.88542157563</c:v>
                      </c:pt>
                      <c:pt idx="68">
                        <c:v>158526.20998531568</c:v>
                      </c:pt>
                      <c:pt idx="69">
                        <c:v>159476.2915001878</c:v>
                      </c:pt>
                      <c:pt idx="70">
                        <c:v>160681.82298944777</c:v>
                      </c:pt>
                      <c:pt idx="71">
                        <c:v>161928.74398797934</c:v>
                      </c:pt>
                      <c:pt idx="72">
                        <c:v>163276.57902537304</c:v>
                      </c:pt>
                      <c:pt idx="73">
                        <c:v>164674.37919612057</c:v>
                      </c:pt>
                      <c:pt idx="74">
                        <c:v>166247.29680019119</c:v>
                      </c:pt>
                      <c:pt idx="75">
                        <c:v>167928.46787555914</c:v>
                      </c:pt>
                      <c:pt idx="76">
                        <c:v>168966.72620291632</c:v>
                      </c:pt>
                      <c:pt idx="77">
                        <c:v>169348.35078373112</c:v>
                      </c:pt>
                      <c:pt idx="78">
                        <c:v>170062.10111668881</c:v>
                      </c:pt>
                      <c:pt idx="79">
                        <c:v>170434.92355974449</c:v>
                      </c:pt>
                      <c:pt idx="80">
                        <c:v>170950.78090359588</c:v>
                      </c:pt>
                      <c:pt idx="81">
                        <c:v>171153.63128777783</c:v>
                      </c:pt>
                      <c:pt idx="82">
                        <c:v>171347.1746952156</c:v>
                      </c:pt>
                      <c:pt idx="83">
                        <c:v>171704.81343441582</c:v>
                      </c:pt>
                      <c:pt idx="84">
                        <c:v>172073.47427517668</c:v>
                      </c:pt>
                      <c:pt idx="85">
                        <c:v>171887.09976607584</c:v>
                      </c:pt>
                      <c:pt idx="86">
                        <c:v>170723.49269883547</c:v>
                      </c:pt>
                      <c:pt idx="87">
                        <c:v>169422.42488645285</c:v>
                      </c:pt>
                      <c:pt idx="88">
                        <c:v>168186.87158761051</c:v>
                      </c:pt>
                      <c:pt idx="89">
                        <c:v>166953.46219478874</c:v>
                      </c:pt>
                      <c:pt idx="90">
                        <c:v>165609.83178636065</c:v>
                      </c:pt>
                      <c:pt idx="91">
                        <c:v>164232.21440596931</c:v>
                      </c:pt>
                      <c:pt idx="92">
                        <c:v>162871.74827374241</c:v>
                      </c:pt>
                      <c:pt idx="93">
                        <c:v>161517.7138595772</c:v>
                      </c:pt>
                      <c:pt idx="94">
                        <c:v>160168.88144828053</c:v>
                      </c:pt>
                      <c:pt idx="95">
                        <c:v>158862.01296656759</c:v>
                      </c:pt>
                      <c:pt idx="96">
                        <c:v>157501.5468343407</c:v>
                      </c:pt>
                      <c:pt idx="97">
                        <c:v>156157.91642591261</c:v>
                      </c:pt>
                      <c:pt idx="98">
                        <c:v>154886.23224908646</c:v>
                      </c:pt>
                      <c:pt idx="99">
                        <c:v>153626.18179319054</c:v>
                      </c:pt>
                      <c:pt idx="100">
                        <c:v>152751.02308335889</c:v>
                      </c:pt>
                      <c:pt idx="101">
                        <c:v>152407.70667964342</c:v>
                      </c:pt>
                      <c:pt idx="102">
                        <c:v>152876.14899088204</c:v>
                      </c:pt>
                      <c:pt idx="103">
                        <c:v>153569.67386879754</c:v>
                      </c:pt>
                      <c:pt idx="104">
                        <c:v>154506.89526687833</c:v>
                      </c:pt>
                      <c:pt idx="105">
                        <c:v>155622.66434791512</c:v>
                      </c:pt>
                      <c:pt idx="106">
                        <c:v>156421.99621964959</c:v>
                      </c:pt>
                      <c:pt idx="107">
                        <c:v>156821.12809138405</c:v>
                      </c:pt>
                      <c:pt idx="108">
                        <c:v>156903.82275381617</c:v>
                      </c:pt>
                      <c:pt idx="109">
                        <c:v>156588.37712836795</c:v>
                      </c:pt>
                      <c:pt idx="110">
                        <c:v>156549.99689922476</c:v>
                      </c:pt>
                      <c:pt idx="111">
                        <c:v>156294.86378444827</c:v>
                      </c:pt>
                      <c:pt idx="112">
                        <c:v>155853.59113478806</c:v>
                      </c:pt>
                      <c:pt idx="113">
                        <c:v>155105.55392890068</c:v>
                      </c:pt>
                      <c:pt idx="114">
                        <c:v>154357.51672301331</c:v>
                      </c:pt>
                      <c:pt idx="115">
                        <c:v>153648.66849195774</c:v>
                      </c:pt>
                      <c:pt idx="116">
                        <c:v>152907.06300413204</c:v>
                      </c:pt>
                      <c:pt idx="117">
                        <c:v>152574.78165488504</c:v>
                      </c:pt>
                      <c:pt idx="118">
                        <c:v>151926.2459345012</c:v>
                      </c:pt>
                      <c:pt idx="119">
                        <c:v>151440.5823071406</c:v>
                      </c:pt>
                      <c:pt idx="120">
                        <c:v>150438.43162244299</c:v>
                      </c:pt>
                      <c:pt idx="121">
                        <c:v>149423.73302598772</c:v>
                      </c:pt>
                      <c:pt idx="122">
                        <c:v>149412.59252638044</c:v>
                      </c:pt>
                      <c:pt idx="123">
                        <c:v>149882.74996243548</c:v>
                      </c:pt>
                      <c:pt idx="124">
                        <c:v>151973.38284158037</c:v>
                      </c:pt>
                      <c:pt idx="125">
                        <c:v>153884.51017143045</c:v>
                      </c:pt>
                      <c:pt idx="126">
                        <c:v>154262.3291927056</c:v>
                      </c:pt>
                      <c:pt idx="127">
                        <c:v>154796.39927432293</c:v>
                      </c:pt>
                      <c:pt idx="128">
                        <c:v>155361.82053580572</c:v>
                      </c:pt>
                      <c:pt idx="129">
                        <c:v>156384.99878257004</c:v>
                      </c:pt>
                      <c:pt idx="130">
                        <c:v>157704.28516033187</c:v>
                      </c:pt>
                      <c:pt idx="131">
                        <c:v>158606.4727094218</c:v>
                      </c:pt>
                      <c:pt idx="132">
                        <c:v>158397.24342963489</c:v>
                      </c:pt>
                      <c:pt idx="133">
                        <c:v>157817.8789861011</c:v>
                      </c:pt>
                      <c:pt idx="134">
                        <c:v>157802.13515008704</c:v>
                      </c:pt>
                      <c:pt idx="135">
                        <c:v>157274.50759314274</c:v>
                      </c:pt>
                      <c:pt idx="136">
                        <c:v>156749.02394221901</c:v>
                      </c:pt>
                      <c:pt idx="137">
                        <c:v>155872.38475736772</c:v>
                      </c:pt>
                      <c:pt idx="138">
                        <c:v>155300.36622272304</c:v>
                      </c:pt>
                      <c:pt idx="139">
                        <c:v>154672.32298944777</c:v>
                      </c:pt>
                      <c:pt idx="140">
                        <c:v>153863.34222415733</c:v>
                      </c:pt>
                      <c:pt idx="141">
                        <c:v>153205.59983095992</c:v>
                      </c:pt>
                      <c:pt idx="142">
                        <c:v>152452.6437643001</c:v>
                      </c:pt>
                      <c:pt idx="143">
                        <c:v>152503.4824078817</c:v>
                      </c:pt>
                      <c:pt idx="144">
                        <c:v>153182.35432674247</c:v>
                      </c:pt>
                      <c:pt idx="145">
                        <c:v>155162.74028446537</c:v>
                      </c:pt>
                      <c:pt idx="146">
                        <c:v>157416.45881740257</c:v>
                      </c:pt>
                      <c:pt idx="147">
                        <c:v>159756.38661851585</c:v>
                      </c:pt>
                      <c:pt idx="148">
                        <c:v>161949.79745756922</c:v>
                      </c:pt>
                      <c:pt idx="149">
                        <c:v>164044.00938257691</c:v>
                      </c:pt>
                      <c:pt idx="150">
                        <c:v>166171.28761226649</c:v>
                      </c:pt>
                      <c:pt idx="151">
                        <c:v>168334.07862411637</c:v>
                      </c:pt>
                      <c:pt idx="152">
                        <c:v>170529.93594064814</c:v>
                      </c:pt>
                      <c:pt idx="153">
                        <c:v>172670.68274937675</c:v>
                      </c:pt>
                      <c:pt idx="154">
                        <c:v>174145.74125431135</c:v>
                      </c:pt>
                      <c:pt idx="155">
                        <c:v>175038.62182665706</c:v>
                      </c:pt>
                      <c:pt idx="156">
                        <c:v>175369.65354471875</c:v>
                      </c:pt>
                      <c:pt idx="157">
                        <c:v>175221.96649079668</c:v>
                      </c:pt>
                      <c:pt idx="158">
                        <c:v>175069.99162483349</c:v>
                      </c:pt>
                      <c:pt idx="159">
                        <c:v>175020.26081685617</c:v>
                      </c:pt>
                      <c:pt idx="160">
                        <c:v>174947.57809138406</c:v>
                      </c:pt>
                      <c:pt idx="161">
                        <c:v>174449.01864563054</c:v>
                      </c:pt>
                      <c:pt idx="162">
                        <c:v>174164.12160639276</c:v>
                      </c:pt>
                      <c:pt idx="163">
                        <c:v>173622.02060922715</c:v>
                      </c:pt>
                      <c:pt idx="164">
                        <c:v>172968.43649899255</c:v>
                      </c:pt>
                      <c:pt idx="165">
                        <c:v>171796.53694976604</c:v>
                      </c:pt>
                      <c:pt idx="166">
                        <c:v>170388.90488508687</c:v>
                      </c:pt>
                      <c:pt idx="167">
                        <c:v>169032.09551616976</c:v>
                      </c:pt>
                      <c:pt idx="168">
                        <c:v>167880.40531195572</c:v>
                      </c:pt>
                      <c:pt idx="169">
                        <c:v>167354.79213195367</c:v>
                      </c:pt>
                      <c:pt idx="170">
                        <c:v>166951.94787931562</c:v>
                      </c:pt>
                      <c:pt idx="171">
                        <c:v>167160.17015162378</c:v>
                      </c:pt>
                      <c:pt idx="172">
                        <c:v>167483.50639449508</c:v>
                      </c:pt>
                      <c:pt idx="173">
                        <c:v>167987.83679780076</c:v>
                      </c:pt>
                      <c:pt idx="174">
                        <c:v>169063.32303213468</c:v>
                      </c:pt>
                      <c:pt idx="175">
                        <c:v>170536.56278899018</c:v>
                      </c:pt>
                      <c:pt idx="176">
                        <c:v>171789.13400095617</c:v>
                      </c:pt>
                      <c:pt idx="177">
                        <c:v>172798.74004541882</c:v>
                      </c:pt>
                      <c:pt idx="178">
                        <c:v>174117.19144725607</c:v>
                      </c:pt>
                      <c:pt idx="179">
                        <c:v>175202.96843048866</c:v>
                      </c:pt>
                      <c:pt idx="180">
                        <c:v>176232.90355325612</c:v>
                      </c:pt>
                      <c:pt idx="181">
                        <c:v>177086.00611788407</c:v>
                      </c:pt>
                      <c:pt idx="182">
                        <c:v>178225.90983676532</c:v>
                      </c:pt>
                      <c:pt idx="183">
                        <c:v>179327.60187651534</c:v>
                      </c:pt>
                      <c:pt idx="184">
                        <c:v>180278.66716354195</c:v>
                      </c:pt>
                      <c:pt idx="185">
                        <c:v>181129.07083119894</c:v>
                      </c:pt>
                      <c:pt idx="186">
                        <c:v>181913.5943089847</c:v>
                      </c:pt>
                      <c:pt idx="187">
                        <c:v>182502.67127514255</c:v>
                      </c:pt>
                      <c:pt idx="188">
                        <c:v>182793.92498548643</c:v>
                      </c:pt>
                      <c:pt idx="189">
                        <c:v>183006.58718539766</c:v>
                      </c:pt>
                      <c:pt idx="190">
                        <c:v>183411.039133627</c:v>
                      </c:pt>
                      <c:pt idx="191">
                        <c:v>183946.57192056824</c:v>
                      </c:pt>
                      <c:pt idx="192">
                        <c:v>184697.17485059591</c:v>
                      </c:pt>
                      <c:pt idx="193">
                        <c:v>185132.0719239832</c:v>
                      </c:pt>
                      <c:pt idx="194">
                        <c:v>185263.26901444525</c:v>
                      </c:pt>
                      <c:pt idx="195">
                        <c:v>185336.90911962572</c:v>
                      </c:pt>
                      <c:pt idx="196">
                        <c:v>185210.06245944745</c:v>
                      </c:pt>
                      <c:pt idx="197">
                        <c:v>184790.22886999283</c:v>
                      </c:pt>
                      <c:pt idx="198">
                        <c:v>184089.04207219207</c:v>
                      </c:pt>
                      <c:pt idx="199">
                        <c:v>183304.27532185911</c:v>
                      </c:pt>
                      <c:pt idx="200">
                        <c:v>182403.17136222383</c:v>
                      </c:pt>
                      <c:pt idx="201">
                        <c:v>181478.79996072809</c:v>
                      </c:pt>
                      <c:pt idx="202">
                        <c:v>180472.99251272072</c:v>
                      </c:pt>
                      <c:pt idx="203">
                        <c:v>179457.69524980368</c:v>
                      </c:pt>
                      <c:pt idx="204">
                        <c:v>178444.5418929072</c:v>
                      </c:pt>
                      <c:pt idx="205">
                        <c:v>177431.38853601072</c:v>
                      </c:pt>
                      <c:pt idx="206">
                        <c:v>176418.23517911424</c:v>
                      </c:pt>
                      <c:pt idx="207">
                        <c:v>175414.57163712743</c:v>
                      </c:pt>
                      <c:pt idx="208">
                        <c:v>174408.76418912006</c:v>
                      </c:pt>
                      <c:pt idx="209">
                        <c:v>173407.24455315381</c:v>
                      </c:pt>
                      <c:pt idx="210">
                        <c:v>172394.09119625733</c:v>
                      </c:pt>
                      <c:pt idx="211">
                        <c:v>171380.93783936085</c:v>
                      </c:pt>
                      <c:pt idx="212">
                        <c:v>170646.99378478993</c:v>
                      </c:pt>
                      <c:pt idx="213">
                        <c:v>170390.03228835855</c:v>
                      </c:pt>
                      <c:pt idx="214">
                        <c:v>170493.30844858804</c:v>
                      </c:pt>
                      <c:pt idx="215">
                        <c:v>171060.44483488725</c:v>
                      </c:pt>
                      <c:pt idx="216">
                        <c:v>172015.04399480938</c:v>
                      </c:pt>
                      <c:pt idx="217">
                        <c:v>172847.41626541008</c:v>
                      </c:pt>
                      <c:pt idx="218">
                        <c:v>173311.39274322998</c:v>
                      </c:pt>
                      <c:pt idx="219">
                        <c:v>173412.11880271841</c:v>
                      </c:pt>
                      <c:pt idx="220">
                        <c:v>173957.86462111134</c:v>
                      </c:pt>
                      <c:pt idx="221">
                        <c:v>174483.28136119945</c:v>
                      </c:pt>
                      <c:pt idx="222">
                        <c:v>174526.45043540632</c:v>
                      </c:pt>
                      <c:pt idx="223">
                        <c:v>173976.68800498595</c:v>
                      </c:pt>
                      <c:pt idx="224">
                        <c:v>173338.42676126093</c:v>
                      </c:pt>
                      <c:pt idx="225">
                        <c:v>172698.93580234278</c:v>
                      </c:pt>
                      <c:pt idx="226">
                        <c:v>171844.8358638119</c:v>
                      </c:pt>
                      <c:pt idx="227">
                        <c:v>170471.50629546164</c:v>
                      </c:pt>
                      <c:pt idx="228">
                        <c:v>169463.10988798973</c:v>
                      </c:pt>
                      <c:pt idx="229">
                        <c:v>168357.35590103484</c:v>
                      </c:pt>
                      <c:pt idx="230">
                        <c:v>167237.50876276349</c:v>
                      </c:pt>
                      <c:pt idx="231">
                        <c:v>166273.18780862627</c:v>
                      </c:pt>
                      <c:pt idx="232">
                        <c:v>165005.16039510991</c:v>
                      </c:pt>
                      <c:pt idx="233">
                        <c:v>163655.69693508191</c:v>
                      </c:pt>
                      <c:pt idx="234">
                        <c:v>162250.2087764233</c:v>
                      </c:pt>
                      <c:pt idx="235">
                        <c:v>160830.9429908139</c:v>
                      </c:pt>
                      <c:pt idx="236">
                        <c:v>159419.02311409361</c:v>
                      </c:pt>
                      <c:pt idx="237">
                        <c:v>158024.25448553779</c:v>
                      </c:pt>
                      <c:pt idx="238">
                        <c:v>156628.25614178885</c:v>
                      </c:pt>
                      <c:pt idx="239">
                        <c:v>155253.38133387984</c:v>
                      </c:pt>
                      <c:pt idx="240">
                        <c:v>153929.32922173286</c:v>
                      </c:pt>
                      <c:pt idx="241">
                        <c:v>152563.03003790605</c:v>
                      </c:pt>
                      <c:pt idx="242">
                        <c:v>151350.11313219284</c:v>
                      </c:pt>
                      <c:pt idx="243">
                        <c:v>150365.58283304315</c:v>
                      </c:pt>
                      <c:pt idx="244">
                        <c:v>149797.7225813613</c:v>
                      </c:pt>
                      <c:pt idx="245">
                        <c:v>149478.45828125544</c:v>
                      </c:pt>
                      <c:pt idx="246">
                        <c:v>149379.00496363087</c:v>
                      </c:pt>
                      <c:pt idx="247">
                        <c:v>149129.54298910641</c:v>
                      </c:pt>
                      <c:pt idx="248">
                        <c:v>148930.58818597833</c:v>
                      </c:pt>
                      <c:pt idx="249">
                        <c:v>148771.73654850948</c:v>
                      </c:pt>
                      <c:pt idx="250">
                        <c:v>148665.85151282325</c:v>
                      </c:pt>
                      <c:pt idx="251">
                        <c:v>148421.59154116735</c:v>
                      </c:pt>
                      <c:pt idx="252">
                        <c:v>148006.7980432334</c:v>
                      </c:pt>
                      <c:pt idx="253">
                        <c:v>147768.65426527348</c:v>
                      </c:pt>
                      <c:pt idx="254">
                        <c:v>147577.0453710345</c:v>
                      </c:pt>
                      <c:pt idx="255">
                        <c:v>147535.44513369544</c:v>
                      </c:pt>
                      <c:pt idx="256">
                        <c:v>147158.61089540017</c:v>
                      </c:pt>
                      <c:pt idx="257">
                        <c:v>147005.87545162733</c:v>
                      </c:pt>
                      <c:pt idx="258">
                        <c:v>146807.83483932668</c:v>
                      </c:pt>
                      <c:pt idx="259">
                        <c:v>146555.91343441597</c:v>
                      </c:pt>
                      <c:pt idx="260">
                        <c:v>145397.79151214025</c:v>
                      </c:pt>
                      <c:pt idx="261">
                        <c:v>144241.81349588509</c:v>
                      </c:pt>
                      <c:pt idx="262">
                        <c:v>143327.99971314424</c:v>
                      </c:pt>
                      <c:pt idx="263">
                        <c:v>142344.38360482201</c:v>
                      </c:pt>
                      <c:pt idx="264">
                        <c:v>141942.45354301139</c:v>
                      </c:pt>
                      <c:pt idx="265">
                        <c:v>141224.26911006393</c:v>
                      </c:pt>
                      <c:pt idx="266">
                        <c:v>140500.88267424793</c:v>
                      </c:pt>
                      <c:pt idx="267">
                        <c:v>139856.788378923</c:v>
                      </c:pt>
                      <c:pt idx="268">
                        <c:v>139115.33650411508</c:v>
                      </c:pt>
                      <c:pt idx="269">
                        <c:v>138327.34974558625</c:v>
                      </c:pt>
                      <c:pt idx="270">
                        <c:v>137450.58103165668</c:v>
                      </c:pt>
                      <c:pt idx="271">
                        <c:v>136639.32683126736</c:v>
                      </c:pt>
                      <c:pt idx="272">
                        <c:v>135731.94476658819</c:v>
                      </c:pt>
                      <c:pt idx="273">
                        <c:v>134831.90861079813</c:v>
                      </c:pt>
                      <c:pt idx="274">
                        <c:v>133966.77361779878</c:v>
                      </c:pt>
                      <c:pt idx="275">
                        <c:v>132989.58922753824</c:v>
                      </c:pt>
                      <c:pt idx="276">
                        <c:v>131773.29870061134</c:v>
                      </c:pt>
                      <c:pt idx="277">
                        <c:v>130440.67096438212</c:v>
                      </c:pt>
                      <c:pt idx="278">
                        <c:v>129203.25690161533</c:v>
                      </c:pt>
                      <c:pt idx="279">
                        <c:v>128186.88353652296</c:v>
                      </c:pt>
                      <c:pt idx="280">
                        <c:v>127172.65407745114</c:v>
                      </c:pt>
                      <c:pt idx="281">
                        <c:v>126049.43331796612</c:v>
                      </c:pt>
                      <c:pt idx="282">
                        <c:v>124753.85065054816</c:v>
                      </c:pt>
                      <c:pt idx="283">
                        <c:v>123562.9714715023</c:v>
                      </c:pt>
                      <c:pt idx="284">
                        <c:v>122302.28996687505</c:v>
                      </c:pt>
                      <c:pt idx="285">
                        <c:v>121307.04013762258</c:v>
                      </c:pt>
                      <c:pt idx="286">
                        <c:v>120204.94291397746</c:v>
                      </c:pt>
                      <c:pt idx="287">
                        <c:v>119155.81229211495</c:v>
                      </c:pt>
                      <c:pt idx="288">
                        <c:v>118095.04794932221</c:v>
                      </c:pt>
                      <c:pt idx="289">
                        <c:v>117094.59611720119</c:v>
                      </c:pt>
                      <c:pt idx="290">
                        <c:v>116089.85647303905</c:v>
                      </c:pt>
                      <c:pt idx="291">
                        <c:v>115077.77091998779</c:v>
                      </c:pt>
                      <c:pt idx="292">
                        <c:v>113970.47169347412</c:v>
                      </c:pt>
                      <c:pt idx="293">
                        <c:v>112783.88032646937</c:v>
                      </c:pt>
                      <c:pt idx="294">
                        <c:v>111630.04621623477</c:v>
                      </c:pt>
                      <c:pt idx="295">
                        <c:v>110534.38071065133</c:v>
                      </c:pt>
                      <c:pt idx="296">
                        <c:v>109533.92887853031</c:v>
                      </c:pt>
                      <c:pt idx="297">
                        <c:v>108513.26770139682</c:v>
                      </c:pt>
                      <c:pt idx="298">
                        <c:v>107355.1457791211</c:v>
                      </c:pt>
                      <c:pt idx="299">
                        <c:v>106136.71134617366</c:v>
                      </c:pt>
                      <c:pt idx="300">
                        <c:v>104836.84086671458</c:v>
                      </c:pt>
                      <c:pt idx="301">
                        <c:v>103531.76838438696</c:v>
                      </c:pt>
                      <c:pt idx="302">
                        <c:v>102226.69590205933</c:v>
                      </c:pt>
                      <c:pt idx="303">
                        <c:v>100989.28183929254</c:v>
                      </c:pt>
                      <c:pt idx="304">
                        <c:v>99782.481127275329</c:v>
                      </c:pt>
                      <c:pt idx="305">
                        <c:v>98585.170230167787</c:v>
                      </c:pt>
                      <c:pt idx="306">
                        <c:v>97432.250310760617</c:v>
                      </c:pt>
                      <c:pt idx="307">
                        <c:v>96285.762109415125</c:v>
                      </c:pt>
                      <c:pt idx="308">
                        <c:v>95078.961397397914</c:v>
                      </c:pt>
                      <c:pt idx="309">
                        <c:v>93795.012450910188</c:v>
                      </c:pt>
                      <c:pt idx="310">
                        <c:v>92541.676855172045</c:v>
                      </c:pt>
                      <c:pt idx="311">
                        <c:v>91334.876143154834</c:v>
                      </c:pt>
                      <c:pt idx="312">
                        <c:v>90104.807989277164</c:v>
                      </c:pt>
                      <c:pt idx="313">
                        <c:v>88860.048017621259</c:v>
                      </c:pt>
                      <c:pt idx="314">
                        <c:v>87667.024932554836</c:v>
                      </c:pt>
                      <c:pt idx="315">
                        <c:v>86464.512032578743</c:v>
                      </c:pt>
                      <c:pt idx="316">
                        <c:v>85161.583456271677</c:v>
                      </c:pt>
                      <c:pt idx="317">
                        <c:v>83875.490603763392</c:v>
                      </c:pt>
                      <c:pt idx="318">
                        <c:v>82593.685563296225</c:v>
                      </c:pt>
                      <c:pt idx="319">
                        <c:v>81349.839782467752</c:v>
                      </c:pt>
                      <c:pt idx="320">
                        <c:v>80005.578325308306</c:v>
                      </c:pt>
                      <c:pt idx="321">
                        <c:v>78612.63807840737</c:v>
                      </c:pt>
                      <c:pt idx="322">
                        <c:v>77215.410019465315</c:v>
                      </c:pt>
                      <c:pt idx="323">
                        <c:v>75852.168932486515</c:v>
                      </c:pt>
                      <c:pt idx="324">
                        <c:v>74440.249055766239</c:v>
                      </c:pt>
                      <c:pt idx="325">
                        <c:v>73016.695458115719</c:v>
                      </c:pt>
                      <c:pt idx="326">
                        <c:v>71578.134518321298</c:v>
                      </c:pt>
                      <c:pt idx="327">
                        <c:v>70159.782923539344</c:v>
                      </c:pt>
                      <c:pt idx="328">
                        <c:v>68806.031651470228</c:v>
                      </c:pt>
                      <c:pt idx="329">
                        <c:v>67434.214940409205</c:v>
                      </c:pt>
                      <c:pt idx="330">
                        <c:v>66080.463668340089</c:v>
                      </c:pt>
                      <c:pt idx="331">
                        <c:v>64693.955139500831</c:v>
                      </c:pt>
                      <c:pt idx="332">
                        <c:v>63279.891356759988</c:v>
                      </c:pt>
                      <c:pt idx="333">
                        <c:v>61867.971480039705</c:v>
                      </c:pt>
                      <c:pt idx="334">
                        <c:v>60440.130070348074</c:v>
                      </c:pt>
                      <c:pt idx="335">
                        <c:v>59016.576472697561</c:v>
                      </c:pt>
                      <c:pt idx="336">
                        <c:v>57602.512689956719</c:v>
                      </c:pt>
                      <c:pt idx="337">
                        <c:v>56174.671280265087</c:v>
                      </c:pt>
                      <c:pt idx="338">
                        <c:v>54779.587127343599</c:v>
                      </c:pt>
                      <c:pt idx="339">
                        <c:v>53372.869253491874</c:v>
                      </c:pt>
                      <c:pt idx="340">
                        <c:v>51986.360724652615</c:v>
                      </c:pt>
                      <c:pt idx="341">
                        <c:v>50571.06722671866</c:v>
                      </c:pt>
                      <c:pt idx="342">
                        <c:v>49195.278227982191</c:v>
                      </c:pt>
                      <c:pt idx="343">
                        <c:v>47784.588066455028</c:v>
                      </c:pt>
                      <c:pt idx="344">
                        <c:v>46391.963343919771</c:v>
                      </c:pt>
                      <c:pt idx="345">
                        <c:v>44987.704900454279</c:v>
                      </c:pt>
                      <c:pt idx="346">
                        <c:v>43590.792365877904</c:v>
                      </c:pt>
                      <c:pt idx="347">
                        <c:v>42347.262109415111</c:v>
                      </c:pt>
                      <c:pt idx="348">
                        <c:v>41119.653385923666</c:v>
                      </c:pt>
                      <c:pt idx="349">
                        <c:v>39895.10275928022</c:v>
                      </c:pt>
                      <c:pt idx="350">
                        <c:v>38700.251292558911</c:v>
                      </c:pt>
                      <c:pt idx="351">
                        <c:v>37526.523361677515</c:v>
                      </c:pt>
                      <c:pt idx="352">
                        <c:v>36321.866555680863</c:v>
                      </c:pt>
                      <c:pt idx="353">
                        <c:v>35101.288216712863</c:v>
                      </c:pt>
                      <c:pt idx="354">
                        <c:v>33937.648767202911</c:v>
                      </c:pt>
                      <c:pt idx="355">
                        <c:v>32855.445364204585</c:v>
                      </c:pt>
                      <c:pt idx="356">
                        <c:v>31835.698377898538</c:v>
                      </c:pt>
                      <c:pt idx="357">
                        <c:v>30917.596783116584</c:v>
                      </c:pt>
                      <c:pt idx="358">
                        <c:v>29992.149279445512</c:v>
                      </c:pt>
                      <c:pt idx="359">
                        <c:v>28985.265729262814</c:v>
                      </c:pt>
                      <c:pt idx="360">
                        <c:v>27999.505714920022</c:v>
                      </c:pt>
                      <c:pt idx="361">
                        <c:v>27085.691932179183</c:v>
                      </c:pt>
                      <c:pt idx="362">
                        <c:v>26159.330237680668</c:v>
                      </c:pt>
                      <c:pt idx="363">
                        <c:v>25580.750455896014</c:v>
                      </c:pt>
                      <c:pt idx="364">
                        <c:v>25083.606720622989</c:v>
                      </c:pt>
                      <c:pt idx="365">
                        <c:v>24520.948471809683</c:v>
                      </c:pt>
                      <c:pt idx="366">
                        <c:v>24337.915201652937</c:v>
                      </c:pt>
                      <c:pt idx="367">
                        <c:v>23947.618860772563</c:v>
                      </c:pt>
                      <c:pt idx="368">
                        <c:v>23262.191684595258</c:v>
                      </c:pt>
                      <c:pt idx="369">
                        <c:v>22311.332833043161</c:v>
                      </c:pt>
                      <c:pt idx="370">
                        <c:v>21216.581518287159</c:v>
                      </c:pt>
                      <c:pt idx="371">
                        <c:v>20098.562761670692</c:v>
                      </c:pt>
                      <c:pt idx="372">
                        <c:v>19224.852144589109</c:v>
                      </c:pt>
                      <c:pt idx="373">
                        <c:v>18434.721480039712</c:v>
                      </c:pt>
                      <c:pt idx="374">
                        <c:v>17470.085001536827</c:v>
                      </c:pt>
                      <c:pt idx="375">
                        <c:v>17050.089500734313</c:v>
                      </c:pt>
                      <c:pt idx="376">
                        <c:v>16297.003904996171</c:v>
                      </c:pt>
                      <c:pt idx="377">
                        <c:v>15634.844170679331</c:v>
                      </c:pt>
                      <c:pt idx="378">
                        <c:v>15626.316714476074</c:v>
                      </c:pt>
                      <c:pt idx="379">
                        <c:v>15703.257540211142</c:v>
                      </c:pt>
                      <c:pt idx="380">
                        <c:v>16408.911182256015</c:v>
                      </c:pt>
                      <c:pt idx="381">
                        <c:v>17367.568321210358</c:v>
                      </c:pt>
                      <c:pt idx="382">
                        <c:v>18037.709181094931</c:v>
                      </c:pt>
                      <c:pt idx="383">
                        <c:v>19065.676759553422</c:v>
                      </c:pt>
                      <c:pt idx="384">
                        <c:v>20123.280393060919</c:v>
                      </c:pt>
                      <c:pt idx="385">
                        <c:v>21479.438635044324</c:v>
                      </c:pt>
                      <c:pt idx="386">
                        <c:v>22370.248039818423</c:v>
                      </c:pt>
                      <c:pt idx="387">
                        <c:v>22933.598133729567</c:v>
                      </c:pt>
                      <c:pt idx="388">
                        <c:v>23182.226143154832</c:v>
                      </c:pt>
                      <c:pt idx="389">
                        <c:v>23821.74717583591</c:v>
                      </c:pt>
                      <c:pt idx="390">
                        <c:v>23863.175219410681</c:v>
                      </c:pt>
                      <c:pt idx="391">
                        <c:v>22707.197203155516</c:v>
                      </c:pt>
                      <c:pt idx="392">
                        <c:v>21562.852907830584</c:v>
                      </c:pt>
                      <c:pt idx="393">
                        <c:v>20281.047867363417</c:v>
                      </c:pt>
                      <c:pt idx="394">
                        <c:v>19066.901246457088</c:v>
                      </c:pt>
                      <c:pt idx="395">
                        <c:v>17689.882532527503</c:v>
                      </c:pt>
                      <c:pt idx="396">
                        <c:v>16280.106561827779</c:v>
                      </c:pt>
                      <c:pt idx="397">
                        <c:v>14868.186685107497</c:v>
                      </c:pt>
                      <c:pt idx="398">
                        <c:v>13458.410714407773</c:v>
                      </c:pt>
                      <c:pt idx="399">
                        <c:v>12065.785991872513</c:v>
                      </c:pt>
                      <c:pt idx="400">
                        <c:v>10649.578303111117</c:v>
                      </c:pt>
                      <c:pt idx="401">
                        <c:v>9297.9709370625569</c:v>
                      </c:pt>
                      <c:pt idx="402">
                        <c:v>8175.6643684049741</c:v>
                      </c:pt>
                      <c:pt idx="403">
                        <c:v>7055.5017057679488</c:v>
                      </c:pt>
                      <c:pt idx="404">
                        <c:v>6146.8899258956681</c:v>
                      </c:pt>
                      <c:pt idx="405">
                        <c:v>5368.3929822765031</c:v>
                      </c:pt>
                      <c:pt idx="406">
                        <c:v>4640.7187344193844</c:v>
                      </c:pt>
                      <c:pt idx="407">
                        <c:v>4285.3235563297076</c:v>
                      </c:pt>
                      <c:pt idx="408">
                        <c:v>4347.8120308712505</c:v>
                      </c:pt>
                      <c:pt idx="409">
                        <c:v>5084.5644332890361</c:v>
                      </c:pt>
                      <c:pt idx="410">
                        <c:v>5987.1272922857243</c:v>
                      </c:pt>
                      <c:pt idx="411">
                        <c:v>7219.5959396237704</c:v>
                      </c:pt>
                      <c:pt idx="412">
                        <c:v>8491.0076187550076</c:v>
                      </c:pt>
                      <c:pt idx="413">
                        <c:v>10023.014646723454</c:v>
                      </c:pt>
                      <c:pt idx="414">
                        <c:v>11683.604224294058</c:v>
                      </c:pt>
                      <c:pt idx="415">
                        <c:v>13314.557746815659</c:v>
                      </c:pt>
                      <c:pt idx="416">
                        <c:v>14722.143827476793</c:v>
                      </c:pt>
                      <c:pt idx="417">
                        <c:v>14780.218280230951</c:v>
                      </c:pt>
                      <c:pt idx="418">
                        <c:v>14459.408740566299</c:v>
                      </c:pt>
                      <c:pt idx="419">
                        <c:v>13564.259063279136</c:v>
                      </c:pt>
                      <c:pt idx="420">
                        <c:v>12708.298360823786</c:v>
                      </c:pt>
                      <c:pt idx="421">
                        <c:v>11980.308588600996</c:v>
                      </c:pt>
                      <c:pt idx="422">
                        <c:v>11905.951094491786</c:v>
                      </c:pt>
                      <c:pt idx="423">
                        <c:v>11492.071787385274</c:v>
                      </c:pt>
                      <c:pt idx="424">
                        <c:v>10465.893083017552</c:v>
                      </c:pt>
                      <c:pt idx="425">
                        <c:v>9144.583543352901</c:v>
                      </c:pt>
                      <c:pt idx="426">
                        <c:v>7921.5457739986687</c:v>
                      </c:pt>
                      <c:pt idx="427">
                        <c:v>6580.0268893215525</c:v>
                      </c:pt>
                      <c:pt idx="428">
                        <c:v>5156.1577673053653</c:v>
                      </c:pt>
                      <c:pt idx="429">
                        <c:v>3855.9717634806207</c:v>
                      </c:pt>
                      <c:pt idx="430">
                        <c:v>2627.7319912578296</c:v>
                      </c:pt>
                      <c:pt idx="431">
                        <c:v>1262.0314738928055</c:v>
                      </c:pt>
                      <c:pt idx="432">
                        <c:v>-82.545507632311455</c:v>
                      </c:pt>
                      <c:pt idx="433">
                        <c:v>-1512.8463477101723</c:v>
                      </c:pt>
                      <c:pt idx="434">
                        <c:v>-2949.5789058497071</c:v>
                      </c:pt>
                      <c:pt idx="435">
                        <c:v>-4374.6777430590091</c:v>
                      </c:pt>
                      <c:pt idx="436">
                        <c:v>-5646.3943021547302</c:v>
                      </c:pt>
                      <c:pt idx="437">
                        <c:v>-6501.4408137826376</c:v>
                      </c:pt>
                      <c:pt idx="438">
                        <c:v>-7098.4015589248702</c:v>
                      </c:pt>
                      <c:pt idx="439">
                        <c:v>-6553.9178379946379</c:v>
                      </c:pt>
                      <c:pt idx="440">
                        <c:v>-5428.9713092919774</c:v>
                      </c:pt>
                      <c:pt idx="441">
                        <c:v>-4089.9643154730384</c:v>
                      </c:pt>
                      <c:pt idx="442">
                        <c:v>-2851.6189410236993</c:v>
                      </c:pt>
                      <c:pt idx="443">
                        <c:v>-1631.8875200627322</c:v>
                      </c:pt>
                      <c:pt idx="444">
                        <c:v>-471.4282091997743</c:v>
                      </c:pt>
                      <c:pt idx="445">
                        <c:v>571.47065362165813</c:v>
                      </c:pt>
                      <c:pt idx="446">
                        <c:v>1186.2485862105323</c:v>
                      </c:pt>
                      <c:pt idx="447">
                        <c:v>1391.5195420552204</c:v>
                      </c:pt>
                      <c:pt idx="448">
                        <c:v>1455.4707219206714</c:v>
                      </c:pt>
                      <c:pt idx="449">
                        <c:v>598.59582863787944</c:v>
                      </c:pt>
                      <c:pt idx="450">
                        <c:v>-477.17585629877328</c:v>
                      </c:pt>
                      <c:pt idx="451">
                        <c:v>-1606.8283338454726</c:v>
                      </c:pt>
                      <c:pt idx="452">
                        <c:v>-2547.2831796604505</c:v>
                      </c:pt>
                      <c:pt idx="453">
                        <c:v>-2810.8383055013819</c:v>
                      </c:pt>
                      <c:pt idx="454">
                        <c:v>-2571.5172728203042</c:v>
                      </c:pt>
                      <c:pt idx="455">
                        <c:v>-2298.3985827953752</c:v>
                      </c:pt>
                      <c:pt idx="456">
                        <c:v>-3201.8083597990976</c:v>
                      </c:pt>
                      <c:pt idx="457">
                        <c:v>-4463.719579619471</c:v>
                      </c:pt>
                      <c:pt idx="458">
                        <c:v>-5876.8691715328678</c:v>
                      </c:pt>
                      <c:pt idx="459">
                        <c:v>-7285.7309514051485</c:v>
                      </c:pt>
                      <c:pt idx="460">
                        <c:v>-8498.0491906565912</c:v>
                      </c:pt>
                      <c:pt idx="461">
                        <c:v>-9494.5287351021743</c:v>
                      </c:pt>
                      <c:pt idx="462">
                        <c:v>-10072.194326059385</c:v>
                      </c:pt>
                      <c:pt idx="463">
                        <c:v>-10924.781407301061</c:v>
                      </c:pt>
                      <c:pt idx="464">
                        <c:v>-12169.856903322643</c:v>
                      </c:pt>
                      <c:pt idx="465">
                        <c:v>-12959.073377044599</c:v>
                      </c:pt>
                      <c:pt idx="466">
                        <c:v>-14083.523851722739</c:v>
                      </c:pt>
                      <c:pt idx="467">
                        <c:v>-15410.035394255949</c:v>
                      </c:pt>
                      <c:pt idx="468">
                        <c:v>-16157.00479629809</c:v>
                      </c:pt>
                      <c:pt idx="469">
                        <c:v>-17122.870989994091</c:v>
                      </c:pt>
                      <c:pt idx="470">
                        <c:v>-18456.728441416417</c:v>
                      </c:pt>
                      <c:pt idx="471">
                        <c:v>-19862.532124440699</c:v>
                      </c:pt>
                      <c:pt idx="472">
                        <c:v>-21242.924459583955</c:v>
                      </c:pt>
                      <c:pt idx="473">
                        <c:v>-22646.584236587678</c:v>
                      </c:pt>
                      <c:pt idx="474">
                        <c:v>-24038.610292661167</c:v>
                      </c:pt>
                      <c:pt idx="475">
                        <c:v>-25451.759884574563</c:v>
                      </c:pt>
                      <c:pt idx="476">
                        <c:v>-26605.909519174842</c:v>
                      </c:pt>
                      <c:pt idx="477">
                        <c:v>-26859.974830106097</c:v>
                      </c:pt>
                      <c:pt idx="478">
                        <c:v>-27007.192746644701</c:v>
                      </c:pt>
                      <c:pt idx="479">
                        <c:v>-27640.883036232517</c:v>
                      </c:pt>
                      <c:pt idx="480">
                        <c:v>-28418.465789024238</c:v>
                      </c:pt>
                      <c:pt idx="481">
                        <c:v>-29201.250544684517</c:v>
                      </c:pt>
                      <c:pt idx="482">
                        <c:v>-29441.538228664984</c:v>
                      </c:pt>
                      <c:pt idx="483">
                        <c:v>-29357.989323156668</c:v>
                      </c:pt>
                      <c:pt idx="484">
                        <c:v>-29360.400585663923</c:v>
                      </c:pt>
                      <c:pt idx="485">
                        <c:v>-30182.374316156016</c:v>
                      </c:pt>
                      <c:pt idx="486">
                        <c:v>-30962.100974968296</c:v>
                      </c:pt>
                      <c:pt idx="487">
                        <c:v>-31793.564520370066</c:v>
                      </c:pt>
                      <c:pt idx="488">
                        <c:v>-32375.517923368392</c:v>
                      </c:pt>
                      <c:pt idx="489">
                        <c:v>-32417.118160707461</c:v>
                      </c:pt>
                      <c:pt idx="490">
                        <c:v>-32259.113441245656</c:v>
                      </c:pt>
                      <c:pt idx="491">
                        <c:v>-32904.752976129377</c:v>
                      </c:pt>
                      <c:pt idx="492">
                        <c:v>-33810.306659153655</c:v>
                      </c:pt>
                      <c:pt idx="493">
                        <c:v>-34632.280389645748</c:v>
                      </c:pt>
                      <c:pt idx="494">
                        <c:v>-35251.278861455328</c:v>
                      </c:pt>
                      <c:pt idx="495">
                        <c:v>-35096.704391626416</c:v>
                      </c:pt>
                      <c:pt idx="496">
                        <c:v>-35443.839469999533</c:v>
                      </c:pt>
                      <c:pt idx="497">
                        <c:v>-36345.1053409827</c:v>
                      </c:pt>
                      <c:pt idx="498">
                        <c:v>-36597.026745893396</c:v>
                      </c:pt>
                      <c:pt idx="499">
                        <c:v>-37554.317315507164</c:v>
                      </c:pt>
                      <c:pt idx="500">
                        <c:v>-38711.525046955445</c:v>
                      </c:pt>
                      <c:pt idx="501">
                        <c:v>-39922.613571013775</c:v>
                      </c:pt>
                      <c:pt idx="502">
                        <c:v>-41014.306788921778</c:v>
                      </c:pt>
                      <c:pt idx="503">
                        <c:v>-41506.248521326248</c:v>
                      </c:pt>
                      <c:pt idx="504">
                        <c:v>-40240.888271351861</c:v>
                      </c:pt>
                      <c:pt idx="505">
                        <c:v>-38933.633673120807</c:v>
                      </c:pt>
                      <c:pt idx="506">
                        <c:v>-37804.926757845729</c:v>
                      </c:pt>
                      <c:pt idx="507">
                        <c:v>-37336.283838745912</c:v>
                      </c:pt>
                      <c:pt idx="508">
                        <c:v>-37151.820894375458</c:v>
                      </c:pt>
                      <c:pt idx="509">
                        <c:v>-37336.083879725316</c:v>
                      </c:pt>
                      <c:pt idx="510">
                        <c:v>-37669.441331147646</c:v>
                      </c:pt>
                      <c:pt idx="511">
                        <c:v>-37238.104036471552</c:v>
                      </c:pt>
                      <c:pt idx="512">
                        <c:v>-36192.506276679182</c:v>
                      </c:pt>
                      <c:pt idx="513">
                        <c:v>-35435.424795956576</c:v>
                      </c:pt>
                      <c:pt idx="514">
                        <c:v>-34358.475856298755</c:v>
                      </c:pt>
                      <c:pt idx="515">
                        <c:v>-34266.351326708209</c:v>
                      </c:pt>
                      <c:pt idx="516">
                        <c:v>-34467.450035856862</c:v>
                      </c:pt>
                      <c:pt idx="517">
                        <c:v>-35010.214464023375</c:v>
                      </c:pt>
                      <c:pt idx="518">
                        <c:v>-35350.003633507375</c:v>
                      </c:pt>
                      <c:pt idx="519">
                        <c:v>-35030.097640268978</c:v>
                      </c:pt>
                      <c:pt idx="520">
                        <c:v>-35337.728219444609</c:v>
                      </c:pt>
                      <c:pt idx="521">
                        <c:v>-35825.066615442287</c:v>
                      </c:pt>
                      <c:pt idx="522">
                        <c:v>-36181.691508725082</c:v>
                      </c:pt>
                      <c:pt idx="523">
                        <c:v>-36470.657982447039</c:v>
                      </c:pt>
                      <c:pt idx="524">
                        <c:v>-37230.175296246853</c:v>
                      </c:pt>
                      <c:pt idx="525">
                        <c:v>-38054.292932759505</c:v>
                      </c:pt>
                      <c:pt idx="526">
                        <c:v>-39052.916383225645</c:v>
                      </c:pt>
                      <c:pt idx="527">
                        <c:v>-39802.943882115789</c:v>
                      </c:pt>
                      <c:pt idx="528">
                        <c:v>-39314.476723696229</c:v>
                      </c:pt>
                      <c:pt idx="529">
                        <c:v>-38262.193166683624</c:v>
                      </c:pt>
                      <c:pt idx="530">
                        <c:v>-37835.017474302382</c:v>
                      </c:pt>
                      <c:pt idx="531">
                        <c:v>-38054.181622442942</c:v>
                      </c:pt>
                      <c:pt idx="532">
                        <c:v>-38866.665538025365</c:v>
                      </c:pt>
                      <c:pt idx="533">
                        <c:v>-38538.688759689809</c:v>
                      </c:pt>
                      <c:pt idx="534">
                        <c:v>-36482.792137076009</c:v>
                      </c:pt>
                      <c:pt idx="535">
                        <c:v>-35025.972275723005</c:v>
                      </c:pt>
                      <c:pt idx="536">
                        <c:v>-34813.840820612531</c:v>
                      </c:pt>
                      <c:pt idx="537">
                        <c:v>-34523.823301915676</c:v>
                      </c:pt>
                      <c:pt idx="538">
                        <c:v>-34233.805783218821</c:v>
                      </c:pt>
                      <c:pt idx="539">
                        <c:v>-33700.09174435668</c:v>
                      </c:pt>
                      <c:pt idx="540">
                        <c:v>-33443.871883003674</c:v>
                      </c:pt>
                      <c:pt idx="541">
                        <c:v>-34186.5534730047</c:v>
                      </c:pt>
                      <c:pt idx="542">
                        <c:v>-35225.280089130094</c:v>
                      </c:pt>
                      <c:pt idx="543">
                        <c:v>-35581.904982412889</c:v>
                      </c:pt>
                      <c:pt idx="544">
                        <c:v>-35462.843294744278</c:v>
                      </c:pt>
                      <c:pt idx="545">
                        <c:v>-34532.359505515029</c:v>
                      </c:pt>
                      <c:pt idx="546">
                        <c:v>-33231.311771334789</c:v>
                      </c:pt>
                      <c:pt idx="547">
                        <c:v>-33048.816371273322</c:v>
                      </c:pt>
                      <c:pt idx="548">
                        <c:v>-33225.73344773407</c:v>
                      </c:pt>
                      <c:pt idx="549">
                        <c:v>-33953.723219956861</c:v>
                      </c:pt>
                      <c:pt idx="550">
                        <c:v>-35243.189693678818</c:v>
                      </c:pt>
                      <c:pt idx="551">
                        <c:v>-36633.071843731748</c:v>
                      </c:pt>
                      <c:pt idx="552">
                        <c:v>-38054.797059727374</c:v>
                      </c:pt>
                      <c:pt idx="553">
                        <c:v>-39440.391397739193</c:v>
                      </c:pt>
                      <c:pt idx="554">
                        <c:v>-40804.862199911098</c:v>
                      </c:pt>
                      <c:pt idx="555">
                        <c:v>-42199.946352832587</c:v>
                      </c:pt>
                      <c:pt idx="556">
                        <c:v>-42655.757207253242</c:v>
                      </c:pt>
                      <c:pt idx="557">
                        <c:v>-42809.406841853524</c:v>
                      </c:pt>
                      <c:pt idx="558">
                        <c:v>-42975.604388211483</c:v>
                      </c:pt>
                      <c:pt idx="559">
                        <c:v>-43229.669699142738</c:v>
                      </c:pt>
                      <c:pt idx="560">
                        <c:v>-42977.83795376146</c:v>
                      </c:pt>
                      <c:pt idx="561">
                        <c:v>-43659.260459993748</c:v>
                      </c:pt>
                      <c:pt idx="562">
                        <c:v>-44230.777474985378</c:v>
                      </c:pt>
                      <c:pt idx="563">
                        <c:v>-43871.423610968712</c:v>
                      </c:pt>
                      <c:pt idx="564">
                        <c:v>-43606.576313902151</c:v>
                      </c:pt>
                      <c:pt idx="565">
                        <c:v>-44245.403841819374</c:v>
                      </c:pt>
                      <c:pt idx="566">
                        <c:v>-44867.395645937802</c:v>
                      </c:pt>
                      <c:pt idx="567">
                        <c:v>-45116.226571730927</c:v>
                      </c:pt>
                      <c:pt idx="568">
                        <c:v>-46123.393264009726</c:v>
                      </c:pt>
                      <c:pt idx="569">
                        <c:v>-47070.247445616806</c:v>
                      </c:pt>
                      <c:pt idx="570">
                        <c:v>-46798.086621930706</c:v>
                      </c:pt>
                      <c:pt idx="571">
                        <c:v>-47374.805639790895</c:v>
                      </c:pt>
                      <c:pt idx="572">
                        <c:v>-48151.158677389503</c:v>
                      </c:pt>
                      <c:pt idx="573">
                        <c:v>-48348.883765324485</c:v>
                      </c:pt>
                      <c:pt idx="574">
                        <c:v>-49178.203404705695</c:v>
                      </c:pt>
                      <c:pt idx="575">
                        <c:v>-49817.095697162069</c:v>
                      </c:pt>
                      <c:pt idx="576">
                        <c:v>-49433.024638868861</c:v>
                      </c:pt>
                      <c:pt idx="577">
                        <c:v>-49038.662831676978</c:v>
                      </c:pt>
                      <c:pt idx="578">
                        <c:v>-49008.988242324791</c:v>
                      </c:pt>
                      <c:pt idx="579">
                        <c:v>-47998.65084520018</c:v>
                      </c:pt>
                      <c:pt idx="580">
                        <c:v>-46541.578564354641</c:v>
                      </c:pt>
                      <c:pt idx="581">
                        <c:v>-44928.734156336337</c:v>
                      </c:pt>
                      <c:pt idx="582">
                        <c:v>-44852.524683263226</c:v>
                      </c:pt>
                      <c:pt idx="583">
                        <c:v>-46040.944431922857</c:v>
                      </c:pt>
                      <c:pt idx="584">
                        <c:v>-47101.393250349931</c:v>
                      </c:pt>
                      <c:pt idx="585">
                        <c:v>-48388.084769319983</c:v>
                      </c:pt>
                      <c:pt idx="586">
                        <c:v>-49713.965263121849</c:v>
                      </c:pt>
                      <c:pt idx="587">
                        <c:v>-51051.479477853944</c:v>
                      </c:pt>
                      <c:pt idx="588">
                        <c:v>-52263.16666837404</c:v>
                      </c:pt>
                      <c:pt idx="589">
                        <c:v>-53461.076231943349</c:v>
                      </c:pt>
                      <c:pt idx="590">
                        <c:v>-54802.878258716562</c:v>
                      </c:pt>
                      <c:pt idx="591">
                        <c:v>-56033.545079056006</c:v>
                      </c:pt>
                      <c:pt idx="592">
                        <c:v>-56151.662502134241</c:v>
                      </c:pt>
                      <c:pt idx="593">
                        <c:v>-55673.285484752145</c:v>
                      </c:pt>
                      <c:pt idx="594">
                        <c:v>-55080.778268961411</c:v>
                      </c:pt>
                      <c:pt idx="595">
                        <c:v>-54484.840803537787</c:v>
                      </c:pt>
                      <c:pt idx="596">
                        <c:v>-53562.427799405697</c:v>
                      </c:pt>
                      <c:pt idx="597">
                        <c:v>-52819.29383089154</c:v>
                      </c:pt>
                      <c:pt idx="598">
                        <c:v>-51711.47264453768</c:v>
                      </c:pt>
                      <c:pt idx="599">
                        <c:v>-50521.603792302594</c:v>
                      </c:pt>
                      <c:pt idx="600">
                        <c:v>-49235.234922992757</c:v>
                      </c:pt>
                      <c:pt idx="601">
                        <c:v>-49070.848637434581</c:v>
                      </c:pt>
                      <c:pt idx="602">
                        <c:v>-50350.194247515516</c:v>
                      </c:pt>
                      <c:pt idx="603">
                        <c:v>-51643.317484547239</c:v>
                      </c:pt>
                      <c:pt idx="604">
                        <c:v>-52815.815700235522</c:v>
                      </c:pt>
                      <c:pt idx="605">
                        <c:v>-53071.393868455991</c:v>
                      </c:pt>
                      <c:pt idx="606">
                        <c:v>-53428.617428200552</c:v>
                      </c:pt>
                      <c:pt idx="607">
                        <c:v>-54605.403455929954</c:v>
                      </c:pt>
                      <c:pt idx="608">
                        <c:v>-55966.185112522515</c:v>
                      </c:pt>
                      <c:pt idx="609">
                        <c:v>-57345.946398934429</c:v>
                      </c:pt>
                      <c:pt idx="610">
                        <c:v>-58729.995497387456</c:v>
                      </c:pt>
                      <c:pt idx="611">
                        <c:v>-60111.900689819922</c:v>
                      </c:pt>
                      <c:pt idx="612">
                        <c:v>-61490.74778540439</c:v>
                      </c:pt>
                      <c:pt idx="613">
                        <c:v>-62679.167534064021</c:v>
                      </c:pt>
                      <c:pt idx="614">
                        <c:v>-63757.681791483003</c:v>
                      </c:pt>
                      <c:pt idx="615">
                        <c:v>-64238.58846941901</c:v>
                      </c:pt>
                      <c:pt idx="616">
                        <c:v>-65157.288730662738</c:v>
                      </c:pt>
                      <c:pt idx="617">
                        <c:v>-66190.182295188235</c:v>
                      </c:pt>
                      <c:pt idx="618">
                        <c:v>-67316.145627155594</c:v>
                      </c:pt>
                      <c:pt idx="619">
                        <c:v>-68556.302262404715</c:v>
                      </c:pt>
                      <c:pt idx="620">
                        <c:v>-69891.672571116258</c:v>
                      </c:pt>
                      <c:pt idx="621">
                        <c:v>-71069.3727896731</c:v>
                      </c:pt>
                      <c:pt idx="622">
                        <c:v>-71629.571608100174</c:v>
                      </c:pt>
                      <c:pt idx="623">
                        <c:v>-72022.610521462877</c:v>
                      </c:pt>
                      <c:pt idx="624">
                        <c:v>-72073.983715807713</c:v>
                      </c:pt>
                      <c:pt idx="625">
                        <c:v>-71376.601466721215</c:v>
                      </c:pt>
                      <c:pt idx="626">
                        <c:v>-70741.669157873082</c:v>
                      </c:pt>
                      <c:pt idx="627">
                        <c:v>-70010.236831950198</c:v>
                      </c:pt>
                      <c:pt idx="628">
                        <c:v>-68616.294032373655</c:v>
                      </c:pt>
                      <c:pt idx="629">
                        <c:v>-66763.862894853592</c:v>
                      </c:pt>
                      <c:pt idx="630">
                        <c:v>-64895.316092954876</c:v>
                      </c:pt>
                      <c:pt idx="631">
                        <c:v>-63012.569359355177</c:v>
                      </c:pt>
                      <c:pt idx="632">
                        <c:v>-61051.936562169096</c:v>
                      </c:pt>
                      <c:pt idx="633">
                        <c:v>-59173.351430864241</c:v>
                      </c:pt>
                      <c:pt idx="634">
                        <c:v>-58260.976756138291</c:v>
                      </c:pt>
                      <c:pt idx="635">
                        <c:v>-58716.472086193273</c:v>
                      </c:pt>
                      <c:pt idx="636">
                        <c:v>-59674.361322268815</c:v>
                      </c:pt>
                      <c:pt idx="637">
                        <c:v>-60920.949675579606</c:v>
                      </c:pt>
                      <c:pt idx="638">
                        <c:v>-61958.131052146215</c:v>
                      </c:pt>
                      <c:pt idx="639">
                        <c:v>-63120.225262097381</c:v>
                      </c:pt>
                      <c:pt idx="640">
                        <c:v>-64401.714778198875</c:v>
                      </c:pt>
                      <c:pt idx="641">
                        <c:v>-65648.303131509674</c:v>
                      </c:pt>
                      <c:pt idx="642">
                        <c:v>-66834.578974148753</c:v>
                      </c:pt>
                      <c:pt idx="643">
                        <c:v>-67396.921698596387</c:v>
                      </c:pt>
                      <c:pt idx="644">
                        <c:v>-67046.395878154493</c:v>
                      </c:pt>
                      <c:pt idx="645">
                        <c:v>-65949.59679336127</c:v>
                      </c:pt>
                      <c:pt idx="646">
                        <c:v>-64817.284926407745</c:v>
                      </c:pt>
                      <c:pt idx="647">
                        <c:v>-63317.108011474164</c:v>
                      </c:pt>
                      <c:pt idx="648">
                        <c:v>-62028.292664685927</c:v>
                      </c:pt>
                      <c:pt idx="649">
                        <c:v>-60988.571632004852</c:v>
                      </c:pt>
                      <c:pt idx="650">
                        <c:v>-60613.076197793875</c:v>
                      </c:pt>
                      <c:pt idx="651">
                        <c:v>-60124.18191783622</c:v>
                      </c:pt>
                      <c:pt idx="652">
                        <c:v>-59840.04112625066</c:v>
                      </c:pt>
                      <c:pt idx="653">
                        <c:v>-58988.174753269748</c:v>
                      </c:pt>
                      <c:pt idx="654">
                        <c:v>-58153.207208960761</c:v>
                      </c:pt>
                      <c:pt idx="655">
                        <c:v>-57806.616477136835</c:v>
                      </c:pt>
                      <c:pt idx="656">
                        <c:v>-58273.14686166028</c:v>
                      </c:pt>
                      <c:pt idx="657">
                        <c:v>-59358.408361506605</c:v>
                      </c:pt>
                      <c:pt idx="658">
                        <c:v>-60732.368978588187</c:v>
                      </c:pt>
                      <c:pt idx="659">
                        <c:v>-62024.893549158143</c:v>
                      </c:pt>
                      <c:pt idx="660">
                        <c:v>-63321.705931769211</c:v>
                      </c:pt>
                      <c:pt idx="661">
                        <c:v>-64550.859894819441</c:v>
                      </c:pt>
                      <c:pt idx="662">
                        <c:v>-65808.483302598703</c:v>
                      </c:pt>
                      <c:pt idx="663">
                        <c:v>-67123.361124201678</c:v>
                      </c:pt>
                      <c:pt idx="664">
                        <c:v>-68415.885694771627</c:v>
                      </c:pt>
                      <c:pt idx="665">
                        <c:v>-69536.048357408654</c:v>
                      </c:pt>
                      <c:pt idx="666">
                        <c:v>-70516.606368882887</c:v>
                      </c:pt>
                      <c:pt idx="667">
                        <c:v>-71262.346055731905</c:v>
                      </c:pt>
                      <c:pt idx="668">
                        <c:v>-71986.962206741024</c:v>
                      </c:pt>
                      <c:pt idx="669">
                        <c:v>-72881.79635966252</c:v>
                      </c:pt>
                      <c:pt idx="670">
                        <c:v>-73980.835486459633</c:v>
                      </c:pt>
                      <c:pt idx="671">
                        <c:v>-74954.047589044756</c:v>
                      </c:pt>
                      <c:pt idx="672">
                        <c:v>-75877.351186695276</c:v>
                      </c:pt>
                      <c:pt idx="673">
                        <c:v>-76357.594433630351</c:v>
                      </c:pt>
                      <c:pt idx="674">
                        <c:v>-76697.00331420952</c:v>
                      </c:pt>
                      <c:pt idx="675">
                        <c:v>-76633.479255882165</c:v>
                      </c:pt>
                      <c:pt idx="676">
                        <c:v>-76394.837764231721</c:v>
                      </c:pt>
                      <c:pt idx="677">
                        <c:v>-76054.803300549727</c:v>
                      </c:pt>
                      <c:pt idx="678">
                        <c:v>-76048.383200150172</c:v>
                      </c:pt>
                      <c:pt idx="679">
                        <c:v>-76393.058848137065</c:v>
                      </c:pt>
                      <c:pt idx="680">
                        <c:v>-77196.336090905912</c:v>
                      </c:pt>
                      <c:pt idx="681">
                        <c:v>-78421.202241915031</c:v>
                      </c:pt>
                      <c:pt idx="682">
                        <c:v>-79741.282066386571</c:v>
                      </c:pt>
                      <c:pt idx="683">
                        <c:v>-80989.415659256149</c:v>
                      </c:pt>
                      <c:pt idx="684">
                        <c:v>-82300.005668818005</c:v>
                      </c:pt>
                      <c:pt idx="685">
                        <c:v>-83715.299166751953</c:v>
                      </c:pt>
                      <c:pt idx="686">
                        <c:v>-85137.938573575026</c:v>
                      </c:pt>
                      <c:pt idx="687">
                        <c:v>-86567.009698459777</c:v>
                      </c:pt>
                      <c:pt idx="688">
                        <c:v>-87991.793011303409</c:v>
                      </c:pt>
                      <c:pt idx="689">
                        <c:v>-89423.008042208719</c:v>
                      </c:pt>
                      <c:pt idx="690">
                        <c:v>-90845.647449031792</c:v>
                      </c:pt>
                      <c:pt idx="691">
                        <c:v>-92276.862479937103</c:v>
                      </c:pt>
                      <c:pt idx="692">
                        <c:v>-93693.070168698498</c:v>
                      </c:pt>
                      <c:pt idx="693">
                        <c:v>-95115.709575521571</c:v>
                      </c:pt>
                      <c:pt idx="694">
                        <c:v>-96536.205076324084</c:v>
                      </c:pt>
                      <c:pt idx="695">
                        <c:v>-97956.700577126598</c:v>
                      </c:pt>
                      <c:pt idx="696">
                        <c:v>-99383.627795990789</c:v>
                      </c:pt>
                      <c:pt idx="697">
                        <c:v>-100822.18873578521</c:v>
                      </c:pt>
                      <c:pt idx="698">
                        <c:v>-102267.18139364131</c:v>
                      </c:pt>
                      <c:pt idx="699">
                        <c:v>-103714.31795751797</c:v>
                      </c:pt>
                      <c:pt idx="700">
                        <c:v>-105152.87889731239</c:v>
                      </c:pt>
                      <c:pt idx="701">
                        <c:v>-106593.58374312737</c:v>
                      </c:pt>
                      <c:pt idx="702">
                        <c:v>-108030.00077690123</c:v>
                      </c:pt>
                      <c:pt idx="703">
                        <c:v>-109466.41781067509</c:v>
                      </c:pt>
                      <c:pt idx="704">
                        <c:v>-110911.41046853119</c:v>
                      </c:pt>
                      <c:pt idx="705">
                        <c:v>-112349.97140832561</c:v>
                      </c:pt>
                      <c:pt idx="706">
                        <c:v>-113790.67625414059</c:v>
                      </c:pt>
                      <c:pt idx="707">
                        <c:v>-115215.45956698422</c:v>
                      </c:pt>
                      <c:pt idx="708">
                        <c:v>-116651.87660075809</c:v>
                      </c:pt>
                      <c:pt idx="709">
                        <c:v>-118090.43754055251</c:v>
                      </c:pt>
                      <c:pt idx="710">
                        <c:v>-119528.99848034693</c:v>
                      </c:pt>
                      <c:pt idx="711">
                        <c:v>-120965.41551412079</c:v>
                      </c:pt>
                      <c:pt idx="712">
                        <c:v>-122403.97645391521</c:v>
                      </c:pt>
                      <c:pt idx="713">
                        <c:v>-123833.96176962739</c:v>
                      </c:pt>
                      <c:pt idx="714">
                        <c:v>-125260.88898849158</c:v>
                      </c:pt>
                      <c:pt idx="715">
                        <c:v>-126689.96011337634</c:v>
                      </c:pt>
                      <c:pt idx="716">
                        <c:v>-128119.03123826109</c:v>
                      </c:pt>
                      <c:pt idx="717">
                        <c:v>-129553.30436601439</c:v>
                      </c:pt>
                      <c:pt idx="718">
                        <c:v>-130826.78454222584</c:v>
                      </c:pt>
                      <c:pt idx="719">
                        <c:v>-131945.90348495712</c:v>
                      </c:pt>
                      <c:pt idx="720">
                        <c:v>-132977.12228084551</c:v>
                      </c:pt>
                      <c:pt idx="721">
                        <c:v>-134004.05326469277</c:v>
                      </c:pt>
                      <c:pt idx="722">
                        <c:v>-135030.98424854004</c:v>
                      </c:pt>
                      <c:pt idx="723">
                        <c:v>-136062.20304442843</c:v>
                      </c:pt>
                      <c:pt idx="724">
                        <c:v>-137079.64421336603</c:v>
                      </c:pt>
                      <c:pt idx="725">
                        <c:v>-138099.22928832419</c:v>
                      </c:pt>
                      <c:pt idx="726">
                        <c:v>-139114.52655124123</c:v>
                      </c:pt>
                      <c:pt idx="727">
                        <c:v>-140139.31362906797</c:v>
                      </c:pt>
                      <c:pt idx="728">
                        <c:v>-141172.67633097692</c:v>
                      </c:pt>
                      <c:pt idx="729">
                        <c:v>-142171.73653655694</c:v>
                      </c:pt>
                      <c:pt idx="730">
                        <c:v>-143198.66752040421</c:v>
                      </c:pt>
                      <c:pt idx="731">
                        <c:v>-144219.16678618983</c:v>
                      </c:pt>
                      <c:pt idx="732">
                        <c:v>-145145.3341870709</c:v>
                      </c:pt>
                      <c:pt idx="733">
                        <c:v>-146069.3576819314</c:v>
                      </c:pt>
                      <c:pt idx="734">
                        <c:v>-146986.94945873023</c:v>
                      </c:pt>
                      <c:pt idx="735">
                        <c:v>-147908.82904757018</c:v>
                      </c:pt>
                      <c:pt idx="736">
                        <c:v>-148919.8384984461</c:v>
                      </c:pt>
                      <c:pt idx="737">
                        <c:v>-149950.14310350706</c:v>
                      </c:pt>
                      <c:pt idx="738">
                        <c:v>-150983.505805416</c:v>
                      </c:pt>
                      <c:pt idx="739">
                        <c:v>-152016.86850732495</c:v>
                      </c:pt>
                      <c:pt idx="740">
                        <c:v>-153048.08730321334</c:v>
                      </c:pt>
                      <c:pt idx="741">
                        <c:v>-154077.16219308117</c:v>
                      </c:pt>
                      <c:pt idx="742">
                        <c:v>-155112.66880101067</c:v>
                      </c:pt>
                      <c:pt idx="743">
                        <c:v>-156127.96606392771</c:v>
                      </c:pt>
                      <c:pt idx="744">
                        <c:v>-156955.82931222877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C74D-4859-9DEC-F1E9B62438F0}"/>
                  </c:ext>
                </c:extLst>
              </c15:ser>
            </c15:filteredLineSeries>
          </c:ext>
        </c:extLst>
      </c:lineChart>
      <c:catAx>
        <c:axId val="18714445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Hours </a:t>
                </a:r>
              </a:p>
            </c:rich>
          </c:tx>
          <c:layout>
            <c:manualLayout>
              <c:xMode val="edge"/>
              <c:yMode val="edge"/>
              <c:x val="0.50306071122387319"/>
              <c:y val="0.883737301264503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1442464"/>
        <c:crosses val="autoZero"/>
        <c:auto val="1"/>
        <c:lblAlgn val="ctr"/>
        <c:lblOffset val="100"/>
        <c:noMultiLvlLbl val="0"/>
      </c:catAx>
      <c:valAx>
        <c:axId val="187144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1444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2698172438305355"/>
          <c:y val="0.84792405481757527"/>
          <c:w val="0.19916317534634839"/>
          <c:h val="8.05110596862415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With Wind-7802 MW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3"/>
          <c:order val="0"/>
          <c:tx>
            <c:strRef>
              <c:f>'Jan2019-PSE-variation_MODBESS'!$W$1</c:f>
              <c:strCache>
                <c:ptCount val="1"/>
                <c:pt idx="0">
                  <c:v>110000 MWh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'Jan2019-PSE-variation_MODBESS'!$W$2:$W$746</c:f>
              <c:numCache>
                <c:formatCode>General</c:formatCode>
                <c:ptCount val="745"/>
                <c:pt idx="0">
                  <c:v>109931.16776798826</c:v>
                </c:pt>
                <c:pt idx="1">
                  <c:v>110000</c:v>
                </c:pt>
                <c:pt idx="2">
                  <c:v>110000</c:v>
                </c:pt>
                <c:pt idx="3">
                  <c:v>110000</c:v>
                </c:pt>
                <c:pt idx="4">
                  <c:v>110000</c:v>
                </c:pt>
                <c:pt idx="5">
                  <c:v>110000</c:v>
                </c:pt>
                <c:pt idx="6">
                  <c:v>110000</c:v>
                </c:pt>
                <c:pt idx="7">
                  <c:v>109358.63296964108</c:v>
                </c:pt>
                <c:pt idx="8">
                  <c:v>109261.59152067752</c:v>
                </c:pt>
                <c:pt idx="9">
                  <c:v>110000</c:v>
                </c:pt>
                <c:pt idx="10">
                  <c:v>109671.86841341393</c:v>
                </c:pt>
                <c:pt idx="11">
                  <c:v>108663.32985008367</c:v>
                </c:pt>
                <c:pt idx="12">
                  <c:v>107646.21566267118</c:v>
                </c:pt>
                <c:pt idx="13">
                  <c:v>106653.92561383739</c:v>
                </c:pt>
                <c:pt idx="14">
                  <c:v>105709.13993614043</c:v>
                </c:pt>
                <c:pt idx="15">
                  <c:v>104825.96323805623</c:v>
                </c:pt>
                <c:pt idx="16">
                  <c:v>103973.47810162895</c:v>
                </c:pt>
                <c:pt idx="17">
                  <c:v>102945.98282279822</c:v>
                </c:pt>
                <c:pt idx="18">
                  <c:v>101858.11973670732</c:v>
                </c:pt>
                <c:pt idx="19">
                  <c:v>100759.53712051362</c:v>
                </c:pt>
                <c:pt idx="20">
                  <c:v>99562.334827374259</c:v>
                </c:pt>
                <c:pt idx="21">
                  <c:v>98373.708158317124</c:v>
                </c:pt>
                <c:pt idx="22">
                  <c:v>97405.001075709471</c:v>
                </c:pt>
                <c:pt idx="23">
                  <c:v>96535.252108732049</c:v>
                </c:pt>
                <c:pt idx="24">
                  <c:v>95824.264769661604</c:v>
                </c:pt>
                <c:pt idx="25">
                  <c:v>94702.099187241765</c:v>
                </c:pt>
                <c:pt idx="26">
                  <c:v>93378.406438889477</c:v>
                </c:pt>
                <c:pt idx="27">
                  <c:v>92101.315328006036</c:v>
                </c:pt>
                <c:pt idx="28">
                  <c:v>90760.471331489287</c:v>
                </c:pt>
                <c:pt idx="29">
                  <c:v>89378.893120581939</c:v>
                </c:pt>
                <c:pt idx="30">
                  <c:v>88027.329593962393</c:v>
                </c:pt>
                <c:pt idx="31">
                  <c:v>86695.061221527882</c:v>
                </c:pt>
                <c:pt idx="32">
                  <c:v>85519.410570979788</c:v>
                </c:pt>
                <c:pt idx="33">
                  <c:v>84391.264291568528</c:v>
                </c:pt>
                <c:pt idx="34">
                  <c:v>83195.077314482842</c:v>
                </c:pt>
                <c:pt idx="35">
                  <c:v>81883.345268585908</c:v>
                </c:pt>
                <c:pt idx="36">
                  <c:v>80621.261499846369</c:v>
                </c:pt>
                <c:pt idx="37">
                  <c:v>79740.453872554077</c:v>
                </c:pt>
                <c:pt idx="38">
                  <c:v>78546.41080148895</c:v>
                </c:pt>
                <c:pt idx="39">
                  <c:v>77309.151171328107</c:v>
                </c:pt>
                <c:pt idx="40">
                  <c:v>76044.923496568008</c:v>
                </c:pt>
                <c:pt idx="41">
                  <c:v>75145.723448758697</c:v>
                </c:pt>
                <c:pt idx="42">
                  <c:v>74743.344611207896</c:v>
                </c:pt>
                <c:pt idx="43">
                  <c:v>74818.898509374063</c:v>
                </c:pt>
                <c:pt idx="44">
                  <c:v>74853.01866099787</c:v>
                </c:pt>
                <c:pt idx="45">
                  <c:v>74873.688565037752</c:v>
                </c:pt>
                <c:pt idx="46">
                  <c:v>74907.357280674813</c:v>
                </c:pt>
                <c:pt idx="47">
                  <c:v>75134.383664583569</c:v>
                </c:pt>
                <c:pt idx="48">
                  <c:v>74899.567935320854</c:v>
                </c:pt>
                <c:pt idx="49">
                  <c:v>74617.247834921305</c:v>
                </c:pt>
                <c:pt idx="50">
                  <c:v>74734.416164668946</c:v>
                </c:pt>
                <c:pt idx="51">
                  <c:v>75935.180348666487</c:v>
                </c:pt>
                <c:pt idx="52">
                  <c:v>77142.082844995413</c:v>
                </c:pt>
                <c:pt idx="53">
                  <c:v>78304.121345149091</c:v>
                </c:pt>
                <c:pt idx="54">
                  <c:v>79219.001739917381</c:v>
                </c:pt>
                <c:pt idx="55">
                  <c:v>80066.450764948968</c:v>
                </c:pt>
                <c:pt idx="56">
                  <c:v>80674.595121743012</c:v>
                </c:pt>
                <c:pt idx="57">
                  <c:v>81846.924370795357</c:v>
                </c:pt>
                <c:pt idx="58">
                  <c:v>82964.821061708179</c:v>
                </c:pt>
                <c:pt idx="59">
                  <c:v>84137.150310760524</c:v>
                </c:pt>
                <c:pt idx="60">
                  <c:v>85679.223780008891</c:v>
                </c:pt>
                <c:pt idx="61">
                  <c:v>86835.123967831183</c:v>
                </c:pt>
                <c:pt idx="62">
                  <c:v>87555.563690537194</c:v>
                </c:pt>
                <c:pt idx="63">
                  <c:v>87784.395265170941</c:v>
                </c:pt>
                <c:pt idx="64">
                  <c:v>89469.907097974952</c:v>
                </c:pt>
                <c:pt idx="65">
                  <c:v>90990.406131543918</c:v>
                </c:pt>
                <c:pt idx="66">
                  <c:v>93536.548145681809</c:v>
                </c:pt>
                <c:pt idx="67">
                  <c:v>96602.011055902753</c:v>
                </c:pt>
                <c:pt idx="68">
                  <c:v>99019.428642898623</c:v>
                </c:pt>
                <c:pt idx="69">
                  <c:v>101957.88225079399</c:v>
                </c:pt>
                <c:pt idx="70">
                  <c:v>105399.22769354234</c:v>
                </c:pt>
                <c:pt idx="71">
                  <c:v>108926.14869207391</c:v>
                </c:pt>
                <c:pt idx="72">
                  <c:v>110000</c:v>
                </c:pt>
                <c:pt idx="73">
                  <c:v>110000</c:v>
                </c:pt>
                <c:pt idx="74">
                  <c:v>110000</c:v>
                </c:pt>
                <c:pt idx="75">
                  <c:v>110000</c:v>
                </c:pt>
                <c:pt idx="76">
                  <c:v>110000</c:v>
                </c:pt>
                <c:pt idx="77">
                  <c:v>110000</c:v>
                </c:pt>
                <c:pt idx="78">
                  <c:v>110000</c:v>
                </c:pt>
                <c:pt idx="79">
                  <c:v>110000</c:v>
                </c:pt>
                <c:pt idx="80">
                  <c:v>110000</c:v>
                </c:pt>
                <c:pt idx="81">
                  <c:v>110000</c:v>
                </c:pt>
                <c:pt idx="82">
                  <c:v>110000</c:v>
                </c:pt>
                <c:pt idx="83">
                  <c:v>110000</c:v>
                </c:pt>
                <c:pt idx="84">
                  <c:v>110000</c:v>
                </c:pt>
                <c:pt idx="85">
                  <c:v>110000</c:v>
                </c:pt>
                <c:pt idx="86">
                  <c:v>109024.18363043404</c:v>
                </c:pt>
                <c:pt idx="87">
                  <c:v>107778.34837619096</c:v>
                </c:pt>
                <c:pt idx="88">
                  <c:v>106664.3067052556</c:v>
                </c:pt>
                <c:pt idx="89">
                  <c:v>105552.4089403408</c:v>
                </c:pt>
                <c:pt idx="90">
                  <c:v>104241.91806679642</c:v>
                </c:pt>
                <c:pt idx="91">
                  <c:v>102875.34719803298</c:v>
                </c:pt>
                <c:pt idx="92">
                  <c:v>101525.92757743399</c:v>
                </c:pt>
                <c:pt idx="93">
                  <c:v>100182.93967489668</c:v>
                </c:pt>
                <c:pt idx="94">
                  <c:v>98856.200286855834</c:v>
                </c:pt>
                <c:pt idx="95">
                  <c:v>97560.378316770802</c:v>
                </c:pt>
                <c:pt idx="96">
                  <c:v>96210.958696171816</c:v>
                </c:pt>
                <c:pt idx="97">
                  <c:v>94900.467822627441</c:v>
                </c:pt>
                <c:pt idx="98">
                  <c:v>93728.202250452465</c:v>
                </c:pt>
                <c:pt idx="99">
                  <c:v>92578.616910835626</c:v>
                </c:pt>
                <c:pt idx="100">
                  <c:v>92034.853549841195</c:v>
                </c:pt>
                <c:pt idx="101">
                  <c:v>92316.944612915337</c:v>
                </c:pt>
                <c:pt idx="102">
                  <c:v>94031.433435781844</c:v>
                </c:pt>
                <c:pt idx="103">
                  <c:v>96183.097848581077</c:v>
                </c:pt>
                <c:pt idx="104">
                  <c:v>98808.226223406062</c:v>
                </c:pt>
                <c:pt idx="105">
                  <c:v>101779.80925793121</c:v>
                </c:pt>
                <c:pt idx="106">
                  <c:v>104134.48996687496</c:v>
                </c:pt>
                <c:pt idx="107">
                  <c:v>105708.97067581871</c:v>
                </c:pt>
                <c:pt idx="108">
                  <c:v>106666.54905918107</c:v>
                </c:pt>
                <c:pt idx="109">
                  <c:v>106970.936744869</c:v>
                </c:pt>
                <c:pt idx="110">
                  <c:v>107709.06977085677</c:v>
                </c:pt>
                <c:pt idx="111">
                  <c:v>108105.89351159372</c:v>
                </c:pt>
                <c:pt idx="112">
                  <c:v>108212.41027558647</c:v>
                </c:pt>
                <c:pt idx="113">
                  <c:v>107751.58237202468</c:v>
                </c:pt>
                <c:pt idx="114">
                  <c:v>107290.7544684629</c:v>
                </c:pt>
                <c:pt idx="115">
                  <c:v>106902.25507461664</c:v>
                </c:pt>
                <c:pt idx="116">
                  <c:v>106447.85888911651</c:v>
                </c:pt>
                <c:pt idx="117">
                  <c:v>106721.10357716077</c:v>
                </c:pt>
                <c:pt idx="118">
                  <c:v>106448.14925212578</c:v>
                </c:pt>
                <c:pt idx="119">
                  <c:v>106483.80439674894</c:v>
                </c:pt>
                <c:pt idx="120">
                  <c:v>105547.93278181877</c:v>
                </c:pt>
                <c:pt idx="121">
                  <c:v>104577.42023187512</c:v>
                </c:pt>
                <c:pt idx="122">
                  <c:v>105372.69387870093</c:v>
                </c:pt>
                <c:pt idx="123">
                  <c:v>107088.89782638388</c:v>
                </c:pt>
                <c:pt idx="124">
                  <c:v>110000</c:v>
                </c:pt>
                <c:pt idx="125">
                  <c:v>110000</c:v>
                </c:pt>
                <c:pt idx="126">
                  <c:v>110000</c:v>
                </c:pt>
                <c:pt idx="127">
                  <c:v>110000</c:v>
                </c:pt>
                <c:pt idx="128">
                  <c:v>110000</c:v>
                </c:pt>
                <c:pt idx="129">
                  <c:v>110000</c:v>
                </c:pt>
                <c:pt idx="130">
                  <c:v>110000</c:v>
                </c:pt>
                <c:pt idx="131">
                  <c:v>110000</c:v>
                </c:pt>
                <c:pt idx="132">
                  <c:v>110000</c:v>
                </c:pt>
                <c:pt idx="133">
                  <c:v>109906.68206809412</c:v>
                </c:pt>
                <c:pt idx="134">
                  <c:v>110000</c:v>
                </c:pt>
                <c:pt idx="135">
                  <c:v>110000</c:v>
                </c:pt>
                <c:pt idx="136">
                  <c:v>110000</c:v>
                </c:pt>
                <c:pt idx="137">
                  <c:v>109333.24453607896</c:v>
                </c:pt>
                <c:pt idx="138">
                  <c:v>109258.31902469009</c:v>
                </c:pt>
                <c:pt idx="139">
                  <c:v>109072.13625653108</c:v>
                </c:pt>
                <c:pt idx="140">
                  <c:v>108539.31828193832</c:v>
                </c:pt>
                <c:pt idx="141">
                  <c:v>108301.34333060138</c:v>
                </c:pt>
                <c:pt idx="142">
                  <c:v>107879.78261277874</c:v>
                </c:pt>
                <c:pt idx="143">
                  <c:v>108814.3421865929</c:v>
                </c:pt>
                <c:pt idx="144">
                  <c:v>110000</c:v>
                </c:pt>
                <c:pt idx="145">
                  <c:v>110000</c:v>
                </c:pt>
                <c:pt idx="146">
                  <c:v>110000</c:v>
                </c:pt>
                <c:pt idx="147">
                  <c:v>110000</c:v>
                </c:pt>
                <c:pt idx="148">
                  <c:v>110000</c:v>
                </c:pt>
                <c:pt idx="149">
                  <c:v>110000</c:v>
                </c:pt>
                <c:pt idx="150">
                  <c:v>110000</c:v>
                </c:pt>
                <c:pt idx="151">
                  <c:v>110000</c:v>
                </c:pt>
                <c:pt idx="152">
                  <c:v>110000</c:v>
                </c:pt>
                <c:pt idx="153">
                  <c:v>110000</c:v>
                </c:pt>
                <c:pt idx="154">
                  <c:v>110000</c:v>
                </c:pt>
                <c:pt idx="155">
                  <c:v>110000</c:v>
                </c:pt>
                <c:pt idx="156">
                  <c:v>110000</c:v>
                </c:pt>
                <c:pt idx="157">
                  <c:v>110000</c:v>
                </c:pt>
                <c:pt idx="158">
                  <c:v>110000</c:v>
                </c:pt>
                <c:pt idx="159">
                  <c:v>110000</c:v>
                </c:pt>
                <c:pt idx="160">
                  <c:v>110000</c:v>
                </c:pt>
                <c:pt idx="161">
                  <c:v>110000</c:v>
                </c:pt>
                <c:pt idx="162">
                  <c:v>110000</c:v>
                </c:pt>
                <c:pt idx="163">
                  <c:v>110000</c:v>
                </c:pt>
                <c:pt idx="164">
                  <c:v>110000</c:v>
                </c:pt>
                <c:pt idx="165">
                  <c:v>109071.12370658744</c:v>
                </c:pt>
                <c:pt idx="166">
                  <c:v>107674.53815353618</c:v>
                </c:pt>
                <c:pt idx="167">
                  <c:v>106372.9613427586</c:v>
                </c:pt>
                <c:pt idx="168">
                  <c:v>105475.34090598641</c:v>
                </c:pt>
                <c:pt idx="169">
                  <c:v>105735.31547826383</c:v>
                </c:pt>
                <c:pt idx="170">
                  <c:v>106181.87728545572</c:v>
                </c:pt>
                <c:pt idx="171">
                  <c:v>107662.65769729877</c:v>
                </c:pt>
                <c:pt idx="172">
                  <c:v>109364.59859133285</c:v>
                </c:pt>
                <c:pt idx="173">
                  <c:v>110000</c:v>
                </c:pt>
                <c:pt idx="174">
                  <c:v>110000</c:v>
                </c:pt>
                <c:pt idx="175">
                  <c:v>110000</c:v>
                </c:pt>
                <c:pt idx="176">
                  <c:v>110000</c:v>
                </c:pt>
                <c:pt idx="177">
                  <c:v>110000</c:v>
                </c:pt>
                <c:pt idx="178">
                  <c:v>110000</c:v>
                </c:pt>
                <c:pt idx="179">
                  <c:v>110000</c:v>
                </c:pt>
                <c:pt idx="180">
                  <c:v>110000</c:v>
                </c:pt>
                <c:pt idx="181">
                  <c:v>110000</c:v>
                </c:pt>
                <c:pt idx="182">
                  <c:v>110000</c:v>
                </c:pt>
                <c:pt idx="183">
                  <c:v>110000</c:v>
                </c:pt>
                <c:pt idx="184">
                  <c:v>110000</c:v>
                </c:pt>
                <c:pt idx="185">
                  <c:v>110000</c:v>
                </c:pt>
                <c:pt idx="186">
                  <c:v>110000</c:v>
                </c:pt>
                <c:pt idx="187">
                  <c:v>110000</c:v>
                </c:pt>
                <c:pt idx="188">
                  <c:v>110000</c:v>
                </c:pt>
                <c:pt idx="189">
                  <c:v>110000</c:v>
                </c:pt>
                <c:pt idx="190">
                  <c:v>110000</c:v>
                </c:pt>
                <c:pt idx="191">
                  <c:v>110000</c:v>
                </c:pt>
                <c:pt idx="192">
                  <c:v>110000</c:v>
                </c:pt>
                <c:pt idx="193">
                  <c:v>110000</c:v>
                </c:pt>
                <c:pt idx="194">
                  <c:v>110000</c:v>
                </c:pt>
                <c:pt idx="195">
                  <c:v>110000</c:v>
                </c:pt>
                <c:pt idx="196">
                  <c:v>110000</c:v>
                </c:pt>
                <c:pt idx="197">
                  <c:v>110000</c:v>
                </c:pt>
                <c:pt idx="198">
                  <c:v>109608.11552778062</c:v>
                </c:pt>
                <c:pt idx="199">
                  <c:v>109055.32552163371</c:v>
                </c:pt>
                <c:pt idx="200">
                  <c:v>108275.73318990541</c:v>
                </c:pt>
                <c:pt idx="201">
                  <c:v>107450.78039306082</c:v>
                </c:pt>
                <c:pt idx="202">
                  <c:v>106467.06596830925</c:v>
                </c:pt>
                <c:pt idx="203">
                  <c:v>105462.81521702011</c:v>
                </c:pt>
                <c:pt idx="204">
                  <c:v>104460.70837175152</c:v>
                </c:pt>
                <c:pt idx="205">
                  <c:v>103458.60152648293</c:v>
                </c:pt>
                <c:pt idx="206">
                  <c:v>102456.49468121435</c:v>
                </c:pt>
                <c:pt idx="207">
                  <c:v>101474.92416248334</c:v>
                </c:pt>
                <c:pt idx="208">
                  <c:v>100491.20973773177</c:v>
                </c:pt>
                <c:pt idx="209">
                  <c:v>99511.78312502132</c:v>
                </c:pt>
                <c:pt idx="210">
                  <c:v>98509.676279752734</c:v>
                </c:pt>
                <c:pt idx="211">
                  <c:v>97507.569434484147</c:v>
                </c:pt>
                <c:pt idx="212">
                  <c:v>97049.788170610904</c:v>
                </c:pt>
                <c:pt idx="213">
                  <c:v>97427.474787419298</c:v>
                </c:pt>
                <c:pt idx="214">
                  <c:v>98405.634668579019</c:v>
                </c:pt>
                <c:pt idx="215">
                  <c:v>100333.70128743637</c:v>
                </c:pt>
                <c:pt idx="216">
                  <c:v>103020.39347061432</c:v>
                </c:pt>
                <c:pt idx="217">
                  <c:v>105496.48667144756</c:v>
                </c:pt>
                <c:pt idx="218">
                  <c:v>107339.06780043025</c:v>
                </c:pt>
                <c:pt idx="219">
                  <c:v>108553.28223201171</c:v>
                </c:pt>
                <c:pt idx="220">
                  <c:v>110000</c:v>
                </c:pt>
                <c:pt idx="221">
                  <c:v>110000</c:v>
                </c:pt>
                <c:pt idx="222">
                  <c:v>110000</c:v>
                </c:pt>
                <c:pt idx="223">
                  <c:v>110000</c:v>
                </c:pt>
                <c:pt idx="224">
                  <c:v>110000</c:v>
                </c:pt>
                <c:pt idx="225">
                  <c:v>110000</c:v>
                </c:pt>
                <c:pt idx="226">
                  <c:v>109654.03959635283</c:v>
                </c:pt>
                <c:pt idx="227">
                  <c:v>108291.7565396305</c:v>
                </c:pt>
                <c:pt idx="228">
                  <c:v>107636.84850425161</c:v>
                </c:pt>
                <c:pt idx="229">
                  <c:v>106796.21079636649</c:v>
                </c:pt>
                <c:pt idx="230">
                  <c:v>105952.52644879281</c:v>
                </c:pt>
                <c:pt idx="231">
                  <c:v>105407.97293651606</c:v>
                </c:pt>
                <c:pt idx="232">
                  <c:v>104283.55017416248</c:v>
                </c:pt>
                <c:pt idx="233">
                  <c:v>103000.36578390191</c:v>
                </c:pt>
                <c:pt idx="234">
                  <c:v>101605.92413687121</c:v>
                </c:pt>
                <c:pt idx="235">
                  <c:v>100186.65835126181</c:v>
                </c:pt>
                <c:pt idx="236">
                  <c:v>98785.784986169441</c:v>
                </c:pt>
                <c:pt idx="237">
                  <c:v>97402.062869241534</c:v>
                </c:pt>
                <c:pt idx="238">
                  <c:v>96028.157548748422</c:v>
                </c:pt>
                <c:pt idx="239">
                  <c:v>94697.468787351027</c:v>
                </c:pt>
                <c:pt idx="240">
                  <c:v>93461.788768227299</c:v>
                </c:pt>
                <c:pt idx="241">
                  <c:v>92139.675630912127</c:v>
                </c:pt>
                <c:pt idx="242">
                  <c:v>91114.54942287333</c:v>
                </c:pt>
                <c:pt idx="243">
                  <c:v>90538.740053956208</c:v>
                </c:pt>
                <c:pt idx="244">
                  <c:v>90729.568131680484</c:v>
                </c:pt>
                <c:pt idx="245">
                  <c:v>91304.854366014391</c:v>
                </c:pt>
                <c:pt idx="246">
                  <c:v>92232.733572379861</c:v>
                </c:pt>
                <c:pt idx="247">
                  <c:v>92916.884922992846</c:v>
                </c:pt>
                <c:pt idx="248">
                  <c:v>93694.465266536878</c:v>
                </c:pt>
                <c:pt idx="249">
                  <c:v>94539.476979817628</c:v>
                </c:pt>
                <c:pt idx="250">
                  <c:v>95462.210811733763</c:v>
                </c:pt>
                <c:pt idx="251">
                  <c:v>96159.360973943913</c:v>
                </c:pt>
                <c:pt idx="252">
                  <c:v>96605.200594201393</c:v>
                </c:pt>
                <c:pt idx="253">
                  <c:v>97324.918129972997</c:v>
                </c:pt>
                <c:pt idx="254">
                  <c:v>98117.212409930653</c:v>
                </c:pt>
                <c:pt idx="255">
                  <c:v>99153.234545640793</c:v>
                </c:pt>
                <c:pt idx="256">
                  <c:v>99664.790410818547</c:v>
                </c:pt>
                <c:pt idx="257">
                  <c:v>100532.36949766074</c:v>
                </c:pt>
                <c:pt idx="258">
                  <c:v>101319.51840316906</c:v>
                </c:pt>
                <c:pt idx="259">
                  <c:v>102019.37662807771</c:v>
                </c:pt>
                <c:pt idx="260">
                  <c:v>101115.32447324385</c:v>
                </c:pt>
                <c:pt idx="261">
                  <c:v>100213.41622443055</c:v>
                </c:pt>
                <c:pt idx="262">
                  <c:v>99785.648953317621</c:v>
                </c:pt>
                <c:pt idx="263">
                  <c:v>99221.800286855854</c:v>
                </c:pt>
                <c:pt idx="264">
                  <c:v>99677.930656012017</c:v>
                </c:pt>
                <c:pt idx="265">
                  <c:v>99633.583432366897</c:v>
                </c:pt>
                <c:pt idx="266">
                  <c:v>99572.987694225318</c:v>
                </c:pt>
                <c:pt idx="267">
                  <c:v>99649.805281221183</c:v>
                </c:pt>
                <c:pt idx="268">
                  <c:v>99560.097592459788</c:v>
                </c:pt>
                <c:pt idx="269">
                  <c:v>99379.668973465828</c:v>
                </c:pt>
                <c:pt idx="270">
                  <c:v>99022.086306047873</c:v>
                </c:pt>
                <c:pt idx="271">
                  <c:v>98796.297221937639</c:v>
                </c:pt>
                <c:pt idx="272">
                  <c:v>98374.961668886375</c:v>
                </c:pt>
                <c:pt idx="273">
                  <c:v>97972.018536352145</c:v>
                </c:pt>
                <c:pt idx="274">
                  <c:v>97637.116101492327</c:v>
                </c:pt>
                <c:pt idx="275">
                  <c:v>97079.699153092239</c:v>
                </c:pt>
                <c:pt idx="276">
                  <c:v>96062.245835467678</c:v>
                </c:pt>
                <c:pt idx="277">
                  <c:v>94817.990192261728</c:v>
                </c:pt>
                <c:pt idx="278">
                  <c:v>93757.320315541452</c:v>
                </c:pt>
                <c:pt idx="279">
                  <c:v>93127.574857425818</c:v>
                </c:pt>
                <c:pt idx="280">
                  <c:v>92499.973305330743</c:v>
                </c:pt>
                <c:pt idx="281">
                  <c:v>91663.961848171297</c:v>
                </c:pt>
                <c:pt idx="282">
                  <c:v>90489.890808660319</c:v>
                </c:pt>
                <c:pt idx="283">
                  <c:v>89519.941862172593</c:v>
                </c:pt>
                <c:pt idx="284">
                  <c:v>88413.911520336027</c:v>
                </c:pt>
                <c:pt idx="285">
                  <c:v>87827.382621316123</c:v>
                </c:pt>
                <c:pt idx="286">
                  <c:v>87034.587723252393</c:v>
                </c:pt>
                <c:pt idx="287">
                  <c:v>86338.945473482905</c:v>
                </c:pt>
                <c:pt idx="288">
                  <c:v>85620.62299115528</c:v>
                </c:pt>
                <c:pt idx="289">
                  <c:v>85017.845577638902</c:v>
                </c:pt>
                <c:pt idx="290">
                  <c:v>84410.780352081405</c:v>
                </c:pt>
                <c:pt idx="291">
                  <c:v>83785.322706006889</c:v>
                </c:pt>
                <c:pt idx="292">
                  <c:v>82976.2792934467</c:v>
                </c:pt>
                <c:pt idx="293">
                  <c:v>82010.618159000092</c:v>
                </c:pt>
                <c:pt idx="294">
                  <c:v>81110.853816207353</c:v>
                </c:pt>
                <c:pt idx="295">
                  <c:v>80324.490636205301</c:v>
                </c:pt>
                <c:pt idx="296">
                  <c:v>79721.713222688923</c:v>
                </c:pt>
                <c:pt idx="297">
                  <c:v>79087.679952532169</c:v>
                </c:pt>
                <c:pt idx="298">
                  <c:v>78183.627797698311</c:v>
                </c:pt>
                <c:pt idx="299">
                  <c:v>77164.030574053191</c:v>
                </c:pt>
                <c:pt idx="300">
                  <c:v>75985.671722501094</c:v>
                </c:pt>
                <c:pt idx="301">
                  <c:v>74791.064356452538</c:v>
                </c:pt>
                <c:pt idx="302">
                  <c:v>73596.456990403982</c:v>
                </c:pt>
                <c:pt idx="303">
                  <c:v>72535.787113683706</c:v>
                </c:pt>
                <c:pt idx="304">
                  <c:v>71538.870122596723</c:v>
                </c:pt>
                <c:pt idx="305">
                  <c:v>70562.489458047319</c:v>
                </c:pt>
                <c:pt idx="306">
                  <c:v>69674.68581770992</c:v>
                </c:pt>
                <c:pt idx="307">
                  <c:v>68793.313895434199</c:v>
                </c:pt>
                <c:pt idx="308">
                  <c:v>67796.396904347217</c:v>
                </c:pt>
                <c:pt idx="309">
                  <c:v>66645.006097394376</c:v>
                </c:pt>
                <c:pt idx="310">
                  <c:v>65557.368176074844</c:v>
                </c:pt>
                <c:pt idx="311">
                  <c:v>64560.451184987862</c:v>
                </c:pt>
                <c:pt idx="312">
                  <c:v>63518.173728784604</c:v>
                </c:pt>
                <c:pt idx="313">
                  <c:v>62439.111431547302</c:v>
                </c:pt>
                <c:pt idx="314">
                  <c:v>61467.018579039024</c:v>
                </c:pt>
                <c:pt idx="315">
                  <c:v>60474.389399993161</c:v>
                </c:pt>
                <c:pt idx="316">
                  <c:v>59281.925939965156</c:v>
                </c:pt>
                <c:pt idx="317">
                  <c:v>58128.391226991756</c:v>
                </c:pt>
                <c:pt idx="318">
                  <c:v>56979.144326059475</c:v>
                </c:pt>
                <c:pt idx="319">
                  <c:v>55912.042731277521</c:v>
                </c:pt>
                <c:pt idx="320">
                  <c:v>54645.106855513426</c:v>
                </c:pt>
                <c:pt idx="321">
                  <c:v>53285.306143496215</c:v>
                </c:pt>
                <c:pt idx="322">
                  <c:v>51921.217619437884</c:v>
                </c:pt>
                <c:pt idx="323">
                  <c:v>50613.209090598626</c:v>
                </c:pt>
                <c:pt idx="324">
                  <c:v>49212.335725506251</c:v>
                </c:pt>
                <c:pt idx="325">
                  <c:v>47788.782127855739</c:v>
                </c:pt>
                <c:pt idx="326">
                  <c:v>46350.221188061318</c:v>
                </c:pt>
                <c:pt idx="327">
                  <c:v>44942.916104907272</c:v>
                </c:pt>
                <c:pt idx="328">
                  <c:v>43655.443902605592</c:v>
                </c:pt>
                <c:pt idx="329">
                  <c:v>42338.859749684103</c:v>
                </c:pt>
                <c:pt idx="330">
                  <c:v>41051.38754738243</c:v>
                </c:pt>
                <c:pt idx="331">
                  <c:v>39698.018553426889</c:v>
                </c:pt>
                <c:pt idx="332">
                  <c:v>38295.001282313955</c:v>
                </c:pt>
                <c:pt idx="333">
                  <c:v>36894.12791722158</c:v>
                </c:pt>
                <c:pt idx="334">
                  <c:v>35466.286507529949</c:v>
                </c:pt>
                <c:pt idx="335">
                  <c:v>34042.732909879436</c:v>
                </c:pt>
                <c:pt idx="336">
                  <c:v>32639.715638766505</c:v>
                </c:pt>
                <c:pt idx="337">
                  <c:v>31211.874229074874</c:v>
                </c:pt>
                <c:pt idx="338">
                  <c:v>29849.929611037103</c:v>
                </c:pt>
                <c:pt idx="339">
                  <c:v>28465.304760441195</c:v>
                </c:pt>
                <c:pt idx="340">
                  <c:v>27111.935766485658</c:v>
                </c:pt>
                <c:pt idx="341">
                  <c:v>25718.735291807516</c:v>
                </c:pt>
                <c:pt idx="342">
                  <c:v>24376.085827954768</c:v>
                </c:pt>
                <c:pt idx="343">
                  <c:v>22965.395666427601</c:v>
                </c:pt>
                <c:pt idx="344">
                  <c:v>21583.817455520249</c:v>
                </c:pt>
                <c:pt idx="345">
                  <c:v>20179.559012054757</c:v>
                </c:pt>
                <c:pt idx="346">
                  <c:v>18793.69298910629</c:v>
                </c:pt>
                <c:pt idx="347">
                  <c:v>17704.813895434192</c:v>
                </c:pt>
                <c:pt idx="348">
                  <c:v>16642.90284636135</c:v>
                </c:pt>
                <c:pt idx="349">
                  <c:v>15595.096405764418</c:v>
                </c:pt>
                <c:pt idx="350">
                  <c:v>14599.082148345438</c:v>
                </c:pt>
                <c:pt idx="351">
                  <c:v>13646.284450022178</c:v>
                </c:pt>
                <c:pt idx="352">
                  <c:v>12651.511364955757</c:v>
                </c:pt>
                <c:pt idx="353">
                  <c:v>11629.770235290081</c:v>
                </c:pt>
                <c:pt idx="354">
                  <c:v>10731.247064849895</c:v>
                </c:pt>
                <c:pt idx="355">
                  <c:v>9991.4855223166851</c:v>
                </c:pt>
                <c:pt idx="356">
                  <c:v>9369.412954615289</c:v>
                </c:pt>
                <c:pt idx="357">
                  <c:v>8937.3578714612413</c:v>
                </c:pt>
                <c:pt idx="358">
                  <c:v>8486.9103677901694</c:v>
                </c:pt>
                <c:pt idx="359">
                  <c:v>7877.7012362121204</c:v>
                </c:pt>
                <c:pt idx="360">
                  <c:v>7311.7086637297925</c:v>
                </c:pt>
                <c:pt idx="361">
                  <c:v>6883.94139261686</c:v>
                </c:pt>
                <c:pt idx="362">
                  <c:v>6421.5331864904383</c:v>
                </c:pt>
                <c:pt idx="363">
                  <c:v>6603.7856401324834</c:v>
                </c:pt>
                <c:pt idx="364">
                  <c:v>6913.0473961001098</c:v>
                </c:pt>
                <c:pt idx="365">
                  <c:v>7116.8742854215589</c:v>
                </c:pt>
                <c:pt idx="366">
                  <c:v>7916.0290646449994</c:v>
                </c:pt>
                <c:pt idx="367">
                  <c:v>8390.3036198476766</c:v>
                </c:pt>
                <c:pt idx="368">
                  <c:v>8407.5432742546709</c:v>
                </c:pt>
                <c:pt idx="369">
                  <c:v>7909.5913994467619</c:v>
                </c:pt>
                <c:pt idx="370">
                  <c:v>7135.1889219000623</c:v>
                </c:pt>
                <c:pt idx="371">
                  <c:v>6315.425979237084</c:v>
                </c:pt>
                <c:pt idx="372">
                  <c:v>5971.9479202950361</c:v>
                </c:pt>
                <c:pt idx="373">
                  <c:v>5789.3753952805228</c:v>
                </c:pt>
                <c:pt idx="374">
                  <c:v>5266.599381893916</c:v>
                </c:pt>
                <c:pt idx="375">
                  <c:v>5699.4401905542309</c:v>
                </c:pt>
                <c:pt idx="376">
                  <c:v>5587.052269234694</c:v>
                </c:pt>
                <c:pt idx="377">
                  <c:v>5640.5802957347114</c:v>
                </c:pt>
                <c:pt idx="378">
                  <c:v>6711.8978656558265</c:v>
                </c:pt>
                <c:pt idx="379">
                  <c:v>7946.5131099955461</c:v>
                </c:pt>
                <c:pt idx="380">
                  <c:v>10401.934193900885</c:v>
                </c:pt>
                <c:pt idx="381">
                  <c:v>13348.963425878483</c:v>
                </c:pt>
                <c:pt idx="382">
                  <c:v>15733.52289041422</c:v>
                </c:pt>
                <c:pt idx="383">
                  <c:v>18820.560236314574</c:v>
                </c:pt>
                <c:pt idx="384">
                  <c:v>21963.745265170906</c:v>
                </c:pt>
                <c:pt idx="385">
                  <c:v>25697.112809479891</c:v>
                </c:pt>
                <c:pt idx="386">
                  <c:v>28523.271051463296</c:v>
                </c:pt>
                <c:pt idx="387">
                  <c:v>30712.667657002345</c:v>
                </c:pt>
                <c:pt idx="388">
                  <c:v>32286.877061776446</c:v>
                </c:pt>
                <c:pt idx="389">
                  <c:v>34623.142280504035</c:v>
                </c:pt>
                <c:pt idx="390">
                  <c:v>35786.895905474157</c:v>
                </c:pt>
                <c:pt idx="391">
                  <c:v>34884.987656660851</c:v>
                </c:pt>
                <c:pt idx="392">
                  <c:v>34005.759640405689</c:v>
                </c:pt>
                <c:pt idx="393">
                  <c:v>32856.512739473408</c:v>
                </c:pt>
                <c:pt idx="394">
                  <c:v>31841.203327869407</c:v>
                </c:pt>
                <c:pt idx="395">
                  <c:v>30508.370660451452</c:v>
                </c:pt>
                <c:pt idx="396">
                  <c:v>29109.641201379636</c:v>
                </c:pt>
                <c:pt idx="397">
                  <c:v>27708.767836287261</c:v>
                </c:pt>
                <c:pt idx="398">
                  <c:v>26310.038377215446</c:v>
                </c:pt>
                <c:pt idx="399">
                  <c:v>24928.460166308094</c:v>
                </c:pt>
                <c:pt idx="400">
                  <c:v>23523.298989174604</c:v>
                </c:pt>
                <c:pt idx="401">
                  <c:v>22237.970692893487</c:v>
                </c:pt>
                <c:pt idx="402">
                  <c:v>21413.919938189392</c:v>
                </c:pt>
                <c:pt idx="403">
                  <c:v>20592.013089505857</c:v>
                </c:pt>
                <c:pt idx="404">
                  <c:v>20180.49433288939</c:v>
                </c:pt>
                <c:pt idx="405">
                  <c:v>20020.602040433016</c:v>
                </c:pt>
                <c:pt idx="406">
                  <c:v>19955.718490250314</c:v>
                </c:pt>
                <c:pt idx="407">
                  <c:v>20484.425603592525</c:v>
                </c:pt>
                <c:pt idx="408">
                  <c:v>21695.751287436393</c:v>
                </c:pt>
                <c:pt idx="409">
                  <c:v>24226.457178226272</c:v>
                </c:pt>
                <c:pt idx="410">
                  <c:v>27082.043293036913</c:v>
                </c:pt>
                <c:pt idx="411">
                  <c:v>30585.674731072635</c:v>
                </c:pt>
                <c:pt idx="412">
                  <c:v>34163.598038110846</c:v>
                </c:pt>
                <c:pt idx="413">
                  <c:v>38249.558554451389</c:v>
                </c:pt>
                <c:pt idx="414">
                  <c:v>42587.822550626646</c:v>
                </c:pt>
                <c:pt idx="415">
                  <c:v>46869.93886384592</c:v>
                </c:pt>
                <c:pt idx="416">
                  <c:v>50716.594711948914</c:v>
                </c:pt>
                <c:pt idx="417">
                  <c:v>51932.343583307724</c:v>
                </c:pt>
                <c:pt idx="418">
                  <c:v>52532.905253901583</c:v>
                </c:pt>
                <c:pt idx="419">
                  <c:v>52167.988134753956</c:v>
                </c:pt>
                <c:pt idx="420">
                  <c:v>51875.39952532186</c:v>
                </c:pt>
                <c:pt idx="421">
                  <c:v>51832.293474029299</c:v>
                </c:pt>
                <c:pt idx="422">
                  <c:v>52815.598176416352</c:v>
                </c:pt>
                <c:pt idx="423">
                  <c:v>53271.006358638122</c:v>
                </c:pt>
                <c:pt idx="424">
                  <c:v>52642.502072875053</c:v>
                </c:pt>
                <c:pt idx="425">
                  <c:v>51442.704161117377</c:v>
                </c:pt>
                <c:pt idx="426">
                  <c:v>50440.596624321282</c:v>
                </c:pt>
                <c:pt idx="427">
                  <c:v>49209.542855923239</c:v>
                </c:pt>
                <c:pt idx="428">
                  <c:v>47807.766757162863</c:v>
                </c:pt>
                <c:pt idx="429">
                  <c:v>46651.185404500909</c:v>
                </c:pt>
                <c:pt idx="430">
                  <c:v>45632.829353208348</c:v>
                </c:pt>
                <c:pt idx="431">
                  <c:v>44344.454417238674</c:v>
                </c:pt>
                <c:pt idx="432">
                  <c:v>43099.296040364723</c:v>
                </c:pt>
                <c:pt idx="433">
                  <c:v>41691.088223542676</c:v>
                </c:pt>
                <c:pt idx="434">
                  <c:v>40276.448688658958</c:v>
                </c:pt>
                <c:pt idx="435">
                  <c:v>38884.489386333378</c:v>
                </c:pt>
                <c:pt idx="436">
                  <c:v>37789.517013284167</c:v>
                </c:pt>
                <c:pt idx="437">
                  <c:v>37508.889106307426</c:v>
                </c:pt>
                <c:pt idx="438">
                  <c:v>37685.273998565732</c:v>
                </c:pt>
                <c:pt idx="439">
                  <c:v>39855.804231123868</c:v>
                </c:pt>
                <c:pt idx="440">
                  <c:v>43154.704248198621</c:v>
                </c:pt>
                <c:pt idx="441">
                  <c:v>46870.920544343142</c:v>
                </c:pt>
                <c:pt idx="442">
                  <c:v>50389.26591879248</c:v>
                </c:pt>
                <c:pt idx="443">
                  <c:v>53871.322921148792</c:v>
                </c:pt>
                <c:pt idx="444">
                  <c:v>57241.084557593145</c:v>
                </c:pt>
                <c:pt idx="445">
                  <c:v>60378.402025065741</c:v>
                </c:pt>
                <c:pt idx="446">
                  <c:v>62681.086934398802</c:v>
                </c:pt>
                <c:pt idx="447">
                  <c:v>64185.427657685352</c:v>
                </c:pt>
                <c:pt idx="448">
                  <c:v>65415.890465457778</c:v>
                </c:pt>
                <c:pt idx="449">
                  <c:v>65111.341153570334</c:v>
                </c:pt>
                <c:pt idx="450">
                  <c:v>64378.011329098801</c:v>
                </c:pt>
                <c:pt idx="451">
                  <c:v>63535.568153877684</c:v>
                </c:pt>
                <c:pt idx="452">
                  <c:v>63070.113308062704</c:v>
                </c:pt>
                <c:pt idx="453">
                  <c:v>63751.827346924845</c:v>
                </c:pt>
                <c:pt idx="454">
                  <c:v>65307.892565652437</c:v>
                </c:pt>
                <c:pt idx="455">
                  <c:v>66933.104278933184</c:v>
                </c:pt>
                <c:pt idx="456">
                  <c:v>66537.834036813176</c:v>
                </c:pt>
                <c:pt idx="457">
                  <c:v>65441.620491411406</c:v>
                </c:pt>
                <c:pt idx="458">
                  <c:v>64050.563922753819</c:v>
                </c:pt>
                <c:pt idx="459">
                  <c:v>62663.795166137352</c:v>
                </c:pt>
                <c:pt idx="460">
                  <c:v>61672.407159444047</c:v>
                </c:pt>
                <c:pt idx="461">
                  <c:v>61095.695056858931</c:v>
                </c:pt>
                <c:pt idx="462">
                  <c:v>61287.516072465252</c:v>
                </c:pt>
                <c:pt idx="463">
                  <c:v>60987.254572618927</c:v>
                </c:pt>
                <c:pt idx="464">
                  <c:v>59929.969774271762</c:v>
                </c:pt>
                <c:pt idx="465">
                  <c:v>59759.357951712598</c:v>
                </c:pt>
                <c:pt idx="466">
                  <c:v>58933.163290987948</c:v>
                </c:pt>
                <c:pt idx="467">
                  <c:v>57717.116864733805</c:v>
                </c:pt>
                <c:pt idx="468">
                  <c:v>57632.93816036608</c:v>
                </c:pt>
                <c:pt idx="469">
                  <c:v>57119.978943414266</c:v>
                </c:pt>
                <c:pt idx="470">
                  <c:v>55885.540096643104</c:v>
                </c:pt>
                <c:pt idx="471">
                  <c:v>54512.875948502544</c:v>
                </c:pt>
                <c:pt idx="472">
                  <c:v>53187.716171498825</c:v>
                </c:pt>
                <c:pt idx="473">
                  <c:v>51817.195929378824</c:v>
                </c:pt>
                <c:pt idx="474">
                  <c:v>50469.355919816961</c:v>
                </c:pt>
                <c:pt idx="475">
                  <c:v>49078.299351159381</c:v>
                </c:pt>
                <c:pt idx="476">
                  <c:v>48200.312507256778</c:v>
                </c:pt>
                <c:pt idx="477">
                  <c:v>48898.45560734898</c:v>
                </c:pt>
                <c:pt idx="478">
                  <c:v>49761.611506676236</c:v>
                </c:pt>
                <c:pt idx="479">
                  <c:v>49864.426716866452</c:v>
                </c:pt>
                <c:pt idx="480">
                  <c:v>49716.495126865426</c:v>
                </c:pt>
                <c:pt idx="481">
                  <c:v>49552.315022367933</c:v>
                </c:pt>
                <c:pt idx="482">
                  <c:v>50270.317433323093</c:v>
                </c:pt>
                <c:pt idx="483">
                  <c:v>51529.215176040714</c:v>
                </c:pt>
                <c:pt idx="484">
                  <c:v>52623.100119523282</c:v>
                </c:pt>
                <c:pt idx="485">
                  <c:v>52386.591505310258</c:v>
                </c:pt>
                <c:pt idx="486">
                  <c:v>52236.516009288673</c:v>
                </c:pt>
                <c:pt idx="487">
                  <c:v>51979.471068538063</c:v>
                </c:pt>
                <c:pt idx="488">
                  <c:v>52167.861834511496</c:v>
                </c:pt>
                <c:pt idx="489">
                  <c:v>53203.883970221636</c:v>
                </c:pt>
                <c:pt idx="490">
                  <c:v>54607.935201311346</c:v>
                </c:pt>
                <c:pt idx="491">
                  <c:v>54710.028224567162</c:v>
                </c:pt>
                <c:pt idx="492">
                  <c:v>54312.614076426602</c:v>
                </c:pt>
                <c:pt idx="493">
                  <c:v>54076.105462213578</c:v>
                </c:pt>
                <c:pt idx="494">
                  <c:v>54208.348545231027</c:v>
                </c:pt>
                <c:pt idx="495">
                  <c:v>55608.969526687848</c:v>
                </c:pt>
                <c:pt idx="496">
                  <c:v>56161.959138407961</c:v>
                </c:pt>
                <c:pt idx="497">
                  <c:v>55768.83280230852</c:v>
                </c:pt>
                <c:pt idx="498">
                  <c:v>56468.691027217166</c:v>
                </c:pt>
                <c:pt idx="499">
                  <c:v>55964.307434347582</c:v>
                </c:pt>
                <c:pt idx="500">
                  <c:v>55072.215981969071</c:v>
                </c:pt>
                <c:pt idx="501">
                  <c:v>54071.011178840978</c:v>
                </c:pt>
                <c:pt idx="502">
                  <c:v>53310.713309770188</c:v>
                </c:pt>
                <c:pt idx="503">
                  <c:v>53632.973877334989</c:v>
                </c:pt>
                <c:pt idx="504">
                  <c:v>57028.101569169841</c:v>
                </c:pt>
                <c:pt idx="505">
                  <c:v>60473.96081856369</c:v>
                </c:pt>
                <c:pt idx="506">
                  <c:v>63573.36540825737</c:v>
                </c:pt>
                <c:pt idx="507">
                  <c:v>65394.101350613004</c:v>
                </c:pt>
                <c:pt idx="508">
                  <c:v>66833.448015913687</c:v>
                </c:pt>
                <c:pt idx="509">
                  <c:v>67640.456232284967</c:v>
                </c:pt>
                <c:pt idx="510">
                  <c:v>68213.305154868038</c:v>
                </c:pt>
                <c:pt idx="511">
                  <c:v>70146.968030939475</c:v>
                </c:pt>
                <c:pt idx="512">
                  <c:v>73278.147186080678</c:v>
                </c:pt>
                <c:pt idx="513">
                  <c:v>75846.856573780024</c:v>
                </c:pt>
                <c:pt idx="514">
                  <c:v>79035.898536693654</c:v>
                </c:pt>
                <c:pt idx="515">
                  <c:v>80303.371903493506</c:v>
                </c:pt>
                <c:pt idx="516">
                  <c:v>81079.237122221093</c:v>
                </c:pt>
                <c:pt idx="517">
                  <c:v>81325.490695966946</c:v>
                </c:pt>
                <c:pt idx="518">
                  <c:v>81893.194244100669</c:v>
                </c:pt>
                <c:pt idx="519">
                  <c:v>83591.704888501859</c:v>
                </c:pt>
                <c:pt idx="520">
                  <c:v>84185.13530888228</c:v>
                </c:pt>
                <c:pt idx="521">
                  <c:v>84493.404126967856</c:v>
                </c:pt>
                <c:pt idx="522">
                  <c:v>85029.964677457901</c:v>
                </c:pt>
                <c:pt idx="523">
                  <c:v>85673.675219410565</c:v>
                </c:pt>
                <c:pt idx="524">
                  <c:v>85554.855580029354</c:v>
                </c:pt>
                <c:pt idx="525">
                  <c:v>85316.203059795778</c:v>
                </c:pt>
                <c:pt idx="526">
                  <c:v>84737.347051190096</c:v>
                </c:pt>
                <c:pt idx="527">
                  <c:v>84639.063738346464</c:v>
                </c:pt>
                <c:pt idx="528">
                  <c:v>86532.647175835795</c:v>
                </c:pt>
                <c:pt idx="529">
                  <c:v>89502.605151453041</c:v>
                </c:pt>
                <c:pt idx="530">
                  <c:v>91423.269215927314</c:v>
                </c:pt>
                <c:pt idx="531">
                  <c:v>92175.844874159055</c:v>
                </c:pt>
                <c:pt idx="532">
                  <c:v>91959.872586483616</c:v>
                </c:pt>
                <c:pt idx="533">
                  <c:v>93701.802853191257</c:v>
                </c:pt>
                <c:pt idx="534">
                  <c:v>98797.699475805057</c:v>
                </c:pt>
                <c:pt idx="535">
                  <c:v>102728.93794180923</c:v>
                </c:pt>
                <c:pt idx="536">
                  <c:v>104240.13916436156</c:v>
                </c:pt>
                <c:pt idx="537">
                  <c:v>105899.92412491888</c:v>
                </c:pt>
                <c:pt idx="538">
                  <c:v>107559.70908547619</c:v>
                </c:pt>
                <c:pt idx="539">
                  <c:v>109692.95800805926</c:v>
                </c:pt>
                <c:pt idx="540">
                  <c:v>110000</c:v>
                </c:pt>
                <c:pt idx="541">
                  <c:v>109920.1091076734</c:v>
                </c:pt>
                <c:pt idx="542">
                  <c:v>109256.96388689685</c:v>
                </c:pt>
                <c:pt idx="543">
                  <c:v>109793.52443738689</c:v>
                </c:pt>
                <c:pt idx="544">
                  <c:v>110000</c:v>
                </c:pt>
                <c:pt idx="545">
                  <c:v>110000</c:v>
                </c:pt>
                <c:pt idx="546">
                  <c:v>110000</c:v>
                </c:pt>
                <c:pt idx="547">
                  <c:v>110000</c:v>
                </c:pt>
                <c:pt idx="548">
                  <c:v>110000</c:v>
                </c:pt>
                <c:pt idx="549">
                  <c:v>109956.89394870744</c:v>
                </c:pt>
                <c:pt idx="550">
                  <c:v>108811.03212614827</c:v>
                </c:pt>
                <c:pt idx="551">
                  <c:v>107465.33602260698</c:v>
                </c:pt>
                <c:pt idx="552">
                  <c:v>106065.70382986717</c:v>
                </c:pt>
                <c:pt idx="553">
                  <c:v>104724.29553836698</c:v>
                </c:pt>
                <c:pt idx="554">
                  <c:v>103426.10380596251</c:v>
                </c:pt>
                <c:pt idx="555">
                  <c:v>102064.15918792474</c:v>
                </c:pt>
                <c:pt idx="556">
                  <c:v>102432.99887648124</c:v>
                </c:pt>
                <c:pt idx="557">
                  <c:v>103291.00940135916</c:v>
                </c:pt>
                <c:pt idx="558">
                  <c:v>104121.30717822629</c:v>
                </c:pt>
                <c:pt idx="559">
                  <c:v>104819.45027831849</c:v>
                </c:pt>
                <c:pt idx="560">
                  <c:v>106352.67737253697</c:v>
                </c:pt>
                <c:pt idx="561">
                  <c:v>106322.9990523512</c:v>
                </c:pt>
                <c:pt idx="562">
                  <c:v>106475.55288221836</c:v>
                </c:pt>
                <c:pt idx="563">
                  <c:v>108213.51139739782</c:v>
                </c:pt>
                <c:pt idx="564">
                  <c:v>109689.05636888297</c:v>
                </c:pt>
                <c:pt idx="565">
                  <c:v>109646.74046887273</c:v>
                </c:pt>
                <c:pt idx="566">
                  <c:v>109643.35331591709</c:v>
                </c:pt>
                <c:pt idx="567">
                  <c:v>110000</c:v>
                </c:pt>
                <c:pt idx="568">
                  <c:v>109335.27516818632</c:v>
                </c:pt>
                <c:pt idx="569">
                  <c:v>108786.09540518389</c:v>
                </c:pt>
                <c:pt idx="570">
                  <c:v>110000</c:v>
                </c:pt>
                <c:pt idx="571">
                  <c:v>110000</c:v>
                </c:pt>
                <c:pt idx="572">
                  <c:v>109842.25161356418</c:v>
                </c:pt>
                <c:pt idx="573">
                  <c:v>110000</c:v>
                </c:pt>
                <c:pt idx="574">
                  <c:v>109745.09896526995</c:v>
                </c:pt>
                <c:pt idx="575">
                  <c:v>109834.91536386299</c:v>
                </c:pt>
                <c:pt idx="576">
                  <c:v>110000</c:v>
                </c:pt>
                <c:pt idx="577">
                  <c:v>110000</c:v>
                </c:pt>
                <c:pt idx="578">
                  <c:v>110000</c:v>
                </c:pt>
                <c:pt idx="579">
                  <c:v>110000</c:v>
                </c:pt>
                <c:pt idx="580">
                  <c:v>110000</c:v>
                </c:pt>
                <c:pt idx="581">
                  <c:v>110000</c:v>
                </c:pt>
                <c:pt idx="582">
                  <c:v>110000</c:v>
                </c:pt>
                <c:pt idx="583">
                  <c:v>109010.4174606427</c:v>
                </c:pt>
                <c:pt idx="584">
                  <c:v>108270.31747942492</c:v>
                </c:pt>
                <c:pt idx="585">
                  <c:v>107083.04456510603</c:v>
                </c:pt>
                <c:pt idx="586">
                  <c:v>105823.44314107161</c:v>
                </c:pt>
                <c:pt idx="587">
                  <c:v>104541.16148447905</c:v>
                </c:pt>
                <c:pt idx="588">
                  <c:v>103506.21848000547</c:v>
                </c:pt>
                <c:pt idx="589">
                  <c:v>102496.09961411059</c:v>
                </c:pt>
                <c:pt idx="590">
                  <c:v>101209.53014547691</c:v>
                </c:pt>
                <c:pt idx="591">
                  <c:v>100133.51448792816</c:v>
                </c:pt>
                <c:pt idx="592">
                  <c:v>101011.11357272138</c:v>
                </c:pt>
                <c:pt idx="593">
                  <c:v>103000.65338080116</c:v>
                </c:pt>
                <c:pt idx="594">
                  <c:v>105219.20710821979</c:v>
                </c:pt>
                <c:pt idx="595">
                  <c:v>107441.19108527132</c:v>
                </c:pt>
                <c:pt idx="596">
                  <c:v>110000</c:v>
                </c:pt>
                <c:pt idx="597">
                  <c:v>110000</c:v>
                </c:pt>
                <c:pt idx="598">
                  <c:v>110000</c:v>
                </c:pt>
                <c:pt idx="599">
                  <c:v>110000</c:v>
                </c:pt>
                <c:pt idx="600">
                  <c:v>110000</c:v>
                </c:pt>
                <c:pt idx="601">
                  <c:v>110000</c:v>
                </c:pt>
                <c:pt idx="602">
                  <c:v>108831.11950619814</c:v>
                </c:pt>
                <c:pt idx="603">
                  <c:v>107637.41487381759</c:v>
                </c:pt>
                <c:pt idx="604">
                  <c:v>106674.80037905954</c:v>
                </c:pt>
                <c:pt idx="605">
                  <c:v>107336.38435611107</c:v>
                </c:pt>
                <c:pt idx="606">
                  <c:v>107845.95434552472</c:v>
                </c:pt>
                <c:pt idx="607">
                  <c:v>106879.05203872555</c:v>
                </c:pt>
                <c:pt idx="608">
                  <c:v>105551.40991701672</c:v>
                </c:pt>
                <c:pt idx="609">
                  <c:v>104182.69514223271</c:v>
                </c:pt>
                <c:pt idx="610">
                  <c:v>102809.69255540759</c:v>
                </c:pt>
                <c:pt idx="611">
                  <c:v>101438.83387460302</c:v>
                </c:pt>
                <c:pt idx="612">
                  <c:v>100082.07980227437</c:v>
                </c:pt>
                <c:pt idx="613">
                  <c:v>99092.497262917066</c:v>
                </c:pt>
                <c:pt idx="614">
                  <c:v>98323.285331079474</c:v>
                </c:pt>
                <c:pt idx="615">
                  <c:v>98636.699523614399</c:v>
                </c:pt>
                <c:pt idx="616">
                  <c:v>98170.906239114862</c:v>
                </c:pt>
                <c:pt idx="617">
                  <c:v>97480.454535054479</c:v>
                </c:pt>
                <c:pt idx="618">
                  <c:v>96608.560970528983</c:v>
                </c:pt>
                <c:pt idx="619">
                  <c:v>95512.008986442655</c:v>
                </c:pt>
                <c:pt idx="620">
                  <c:v>94231.871235870654</c:v>
                </c:pt>
                <c:pt idx="621">
                  <c:v>93253.008226616133</c:v>
                </c:pt>
                <c:pt idx="622">
                  <c:v>93441.128241641913</c:v>
                </c:pt>
                <c:pt idx="623">
                  <c:v>93886.697110951747</c:v>
                </c:pt>
                <c:pt idx="624">
                  <c:v>94861.877625243316</c:v>
                </c:pt>
                <c:pt idx="625">
                  <c:v>97167.631967353067</c:v>
                </c:pt>
                <c:pt idx="626">
                  <c:v>99340.238694805856</c:v>
                </c:pt>
                <c:pt idx="627">
                  <c:v>101697.71753235665</c:v>
                </c:pt>
                <c:pt idx="628">
                  <c:v>105345.14870402621</c:v>
                </c:pt>
                <c:pt idx="629">
                  <c:v>109892.92867875558</c:v>
                </c:pt>
                <c:pt idx="630">
                  <c:v>110000</c:v>
                </c:pt>
                <c:pt idx="631">
                  <c:v>110000</c:v>
                </c:pt>
                <c:pt idx="632">
                  <c:v>110000</c:v>
                </c:pt>
                <c:pt idx="633">
                  <c:v>110000</c:v>
                </c:pt>
                <c:pt idx="634">
                  <c:v>110000</c:v>
                </c:pt>
                <c:pt idx="635">
                  <c:v>110000</c:v>
                </c:pt>
                <c:pt idx="636">
                  <c:v>109461.87820578493</c:v>
                </c:pt>
                <c:pt idx="637">
                  <c:v>108358.89450363693</c:v>
                </c:pt>
                <c:pt idx="638">
                  <c:v>107664.15498753544</c:v>
                </c:pt>
                <c:pt idx="639">
                  <c:v>106734.03752177033</c:v>
                </c:pt>
                <c:pt idx="640">
                  <c:v>105563.01312194791</c:v>
                </c:pt>
                <c:pt idx="641">
                  <c:v>104460.0294197999</c:v>
                </c:pt>
                <c:pt idx="642">
                  <c:v>103472.59078646316</c:v>
                </c:pt>
                <c:pt idx="643">
                  <c:v>103658.99567667249</c:v>
                </c:pt>
                <c:pt idx="644">
                  <c:v>105405.80056688184</c:v>
                </c:pt>
                <c:pt idx="645">
                  <c:v>108605.85546562856</c:v>
                </c:pt>
                <c:pt idx="646">
                  <c:v>110000</c:v>
                </c:pt>
                <c:pt idx="647">
                  <c:v>110000</c:v>
                </c:pt>
                <c:pt idx="648">
                  <c:v>110000</c:v>
                </c:pt>
                <c:pt idx="649">
                  <c:v>110000</c:v>
                </c:pt>
                <c:pt idx="650">
                  <c:v>110000</c:v>
                </c:pt>
                <c:pt idx="651">
                  <c:v>110000</c:v>
                </c:pt>
                <c:pt idx="652">
                  <c:v>110000</c:v>
                </c:pt>
                <c:pt idx="653">
                  <c:v>110000</c:v>
                </c:pt>
                <c:pt idx="654">
                  <c:v>110000</c:v>
                </c:pt>
                <c:pt idx="655">
                  <c:v>110000</c:v>
                </c:pt>
                <c:pt idx="656">
                  <c:v>110000</c:v>
                </c:pt>
                <c:pt idx="657">
                  <c:v>109246.13384899088</c:v>
                </c:pt>
                <c:pt idx="658">
                  <c:v>107927.40579004883</c:v>
                </c:pt>
                <c:pt idx="659">
                  <c:v>106767.43935901375</c:v>
                </c:pt>
                <c:pt idx="660">
                  <c:v>105603.18511593757</c:v>
                </c:pt>
                <c:pt idx="661">
                  <c:v>104572.86836218966</c:v>
                </c:pt>
                <c:pt idx="662">
                  <c:v>103480.94262882901</c:v>
                </c:pt>
                <c:pt idx="663">
                  <c:v>102287.57643513301</c:v>
                </c:pt>
                <c:pt idx="664">
                  <c:v>101127.61000409794</c:v>
                </c:pt>
                <c:pt idx="665">
                  <c:v>100305.70315541441</c:v>
                </c:pt>
                <c:pt idx="666">
                  <c:v>99755.959097428538</c:v>
                </c:pt>
                <c:pt idx="667">
                  <c:v>99661.963596626025</c:v>
                </c:pt>
                <c:pt idx="668">
                  <c:v>99611.184654919227</c:v>
                </c:pt>
                <c:pt idx="669">
                  <c:v>99224.490036881456</c:v>
                </c:pt>
                <c:pt idx="670">
                  <c:v>98445.79974729364</c:v>
                </c:pt>
                <c:pt idx="671">
                  <c:v>97914.448109824807</c:v>
                </c:pt>
                <c:pt idx="672">
                  <c:v>97466.144512174287</c:v>
                </c:pt>
                <c:pt idx="673">
                  <c:v>97682.880147184362</c:v>
                </c:pt>
                <c:pt idx="674">
                  <c:v>98109.492577604746</c:v>
                </c:pt>
                <c:pt idx="675">
                  <c:v>99189.295705699551</c:v>
                </c:pt>
                <c:pt idx="676">
                  <c:v>100612.12324386163</c:v>
                </c:pt>
                <c:pt idx="677">
                  <c:v>102242.39026568316</c:v>
                </c:pt>
                <c:pt idx="678">
                  <c:v>103300.43827305945</c:v>
                </c:pt>
                <c:pt idx="679">
                  <c:v>103837.72101048389</c:v>
                </c:pt>
                <c:pt idx="680">
                  <c:v>103586.7693491104</c:v>
                </c:pt>
                <c:pt idx="681">
                  <c:v>102560.7404074036</c:v>
                </c:pt>
                <c:pt idx="682">
                  <c:v>101351.12569921113</c:v>
                </c:pt>
                <c:pt idx="683">
                  <c:v>100279.73629238806</c:v>
                </c:pt>
                <c:pt idx="684">
                  <c:v>99090.657910733178</c:v>
                </c:pt>
                <c:pt idx="685">
                  <c:v>97697.457436055032</c:v>
                </c:pt>
                <c:pt idx="686">
                  <c:v>96285.864540859868</c:v>
                </c:pt>
                <c:pt idx="687">
                  <c:v>94867.839927603025</c:v>
                </c:pt>
                <c:pt idx="688">
                  <c:v>93454.103126387301</c:v>
                </c:pt>
                <c:pt idx="689">
                  <c:v>92033.934607109899</c:v>
                </c:pt>
                <c:pt idx="690">
                  <c:v>90622.341711914734</c:v>
                </c:pt>
                <c:pt idx="691">
                  <c:v>89202.173192637332</c:v>
                </c:pt>
                <c:pt idx="692">
                  <c:v>87797.012015503846</c:v>
                </c:pt>
                <c:pt idx="693">
                  <c:v>86385.419120308681</c:v>
                </c:pt>
                <c:pt idx="694">
                  <c:v>84975.970131134076</c:v>
                </c:pt>
                <c:pt idx="695">
                  <c:v>83566.521141959471</c:v>
                </c:pt>
                <c:pt idx="696">
                  <c:v>82150.640434723187</c:v>
                </c:pt>
                <c:pt idx="697">
                  <c:v>80712.079494928767</c:v>
                </c:pt>
                <c:pt idx="698">
                  <c:v>79267.086837072668</c:v>
                </c:pt>
                <c:pt idx="699">
                  <c:v>77819.950273196009</c:v>
                </c:pt>
                <c:pt idx="700">
                  <c:v>76381.389333401588</c:v>
                </c:pt>
                <c:pt idx="701">
                  <c:v>74940.684487586608</c:v>
                </c:pt>
                <c:pt idx="702">
                  <c:v>73504.267453812747</c:v>
                </c:pt>
                <c:pt idx="703">
                  <c:v>72067.850420038885</c:v>
                </c:pt>
                <c:pt idx="704">
                  <c:v>70622.857762182786</c:v>
                </c:pt>
                <c:pt idx="705">
                  <c:v>69184.296822388365</c:v>
                </c:pt>
                <c:pt idx="706">
                  <c:v>67743.591976573385</c:v>
                </c:pt>
                <c:pt idx="707">
                  <c:v>66329.855175357661</c:v>
                </c:pt>
                <c:pt idx="708">
                  <c:v>64893.4381415838</c:v>
                </c:pt>
                <c:pt idx="709">
                  <c:v>63454.877201789379</c:v>
                </c:pt>
                <c:pt idx="710">
                  <c:v>62016.316261994958</c:v>
                </c:pt>
                <c:pt idx="711">
                  <c:v>60579.899228221097</c:v>
                </c:pt>
                <c:pt idx="712">
                  <c:v>59141.338288426676</c:v>
                </c:pt>
                <c:pt idx="713">
                  <c:v>57711.352972714485</c:v>
                </c:pt>
                <c:pt idx="714">
                  <c:v>56295.472265478202</c:v>
                </c:pt>
                <c:pt idx="715">
                  <c:v>54877.447652221366</c:v>
                </c:pt>
                <c:pt idx="716">
                  <c:v>53459.423038964531</c:v>
                </c:pt>
                <c:pt idx="717">
                  <c:v>52025.149911211229</c:v>
                </c:pt>
                <c:pt idx="718">
                  <c:v>50751.669734999778</c:v>
                </c:pt>
                <c:pt idx="719">
                  <c:v>49632.550792268499</c:v>
                </c:pt>
                <c:pt idx="720">
                  <c:v>48601.331996380097</c:v>
                </c:pt>
                <c:pt idx="721">
                  <c:v>47574.401012532813</c:v>
                </c:pt>
                <c:pt idx="722">
                  <c:v>46547.47002868553</c:v>
                </c:pt>
                <c:pt idx="723">
                  <c:v>45516.251232797127</c:v>
                </c:pt>
                <c:pt idx="724">
                  <c:v>44509.856575487429</c:v>
                </c:pt>
                <c:pt idx="725">
                  <c:v>43501.318012157171</c:v>
                </c:pt>
                <c:pt idx="726">
                  <c:v>42497.067260868025</c:v>
                </c:pt>
                <c:pt idx="727">
                  <c:v>41472.280183041301</c:v>
                </c:pt>
                <c:pt idx="728">
                  <c:v>40438.917481132346</c:v>
                </c:pt>
                <c:pt idx="729">
                  <c:v>39439.85727555232</c:v>
                </c:pt>
                <c:pt idx="730">
                  <c:v>38412.926291705036</c:v>
                </c:pt>
                <c:pt idx="731">
                  <c:v>37392.427025919424</c:v>
                </c:pt>
                <c:pt idx="732">
                  <c:v>36466.259625038365</c:v>
                </c:pt>
                <c:pt idx="733">
                  <c:v>35542.236130177866</c:v>
                </c:pt>
                <c:pt idx="734">
                  <c:v>34624.644353379037</c:v>
                </c:pt>
                <c:pt idx="735">
                  <c:v>33702.764764539097</c:v>
                </c:pt>
                <c:pt idx="736">
                  <c:v>32702.80182529107</c:v>
                </c:pt>
                <c:pt idx="737">
                  <c:v>31683.543731858019</c:v>
                </c:pt>
                <c:pt idx="738">
                  <c:v>30650.181029949061</c:v>
                </c:pt>
                <c:pt idx="739">
                  <c:v>29616.818328040103</c:v>
                </c:pt>
                <c:pt idx="740">
                  <c:v>28585.599532151704</c:v>
                </c:pt>
                <c:pt idx="741">
                  <c:v>27556.524642283861</c:v>
                </c:pt>
                <c:pt idx="742">
                  <c:v>26521.018034354347</c:v>
                </c:pt>
                <c:pt idx="743">
                  <c:v>25516.767283065205</c:v>
                </c:pt>
                <c:pt idx="744">
                  <c:v>24710.997058019955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DD-47DD-8E1D-AD495D41B0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04118592"/>
        <c:axId val="1404121088"/>
      </c:lineChart>
      <c:catAx>
        <c:axId val="14041185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4121088"/>
        <c:crosses val="autoZero"/>
        <c:auto val="1"/>
        <c:lblAlgn val="ctr"/>
        <c:lblOffset val="100"/>
        <c:noMultiLvlLbl val="0"/>
      </c:catAx>
      <c:valAx>
        <c:axId val="1404121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4118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Jan. Wind-7802 MW </a:t>
            </a:r>
          </a:p>
        </c:rich>
      </c:tx>
      <c:layout>
        <c:manualLayout>
          <c:xMode val="edge"/>
          <c:yMode val="edge"/>
          <c:x val="0.34296245706063444"/>
          <c:y val="7.542013319670609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'Jan2019-PSE-variation_MODBESS'!$T$1</c:f>
              <c:strCache>
                <c:ptCount val="1"/>
                <c:pt idx="0">
                  <c:v>10000 MWh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'Jan2019-PSE-variation_MODBESS'!$T$2:$T$746</c:f>
              <c:numCache>
                <c:formatCode>General</c:formatCode>
                <c:ptCount val="745"/>
                <c:pt idx="0">
                  <c:v>9931.1677679882523</c:v>
                </c:pt>
                <c:pt idx="1">
                  <c:v>10000</c:v>
                </c:pt>
                <c:pt idx="2">
                  <c:v>10000</c:v>
                </c:pt>
                <c:pt idx="3">
                  <c:v>10000</c:v>
                </c:pt>
                <c:pt idx="4">
                  <c:v>10000</c:v>
                </c:pt>
                <c:pt idx="5">
                  <c:v>10000</c:v>
                </c:pt>
                <c:pt idx="6">
                  <c:v>10000</c:v>
                </c:pt>
                <c:pt idx="7">
                  <c:v>9358.6329696410885</c:v>
                </c:pt>
                <c:pt idx="8">
                  <c:v>9261.5915206775262</c:v>
                </c:pt>
                <c:pt idx="9">
                  <c:v>10000</c:v>
                </c:pt>
                <c:pt idx="10">
                  <c:v>9671.8684134139257</c:v>
                </c:pt>
                <c:pt idx="11">
                  <c:v>8663.3298500836663</c:v>
                </c:pt>
                <c:pt idx="12">
                  <c:v>7646.2156626711749</c:v>
                </c:pt>
                <c:pt idx="13">
                  <c:v>6653.9256138373803</c:v>
                </c:pt>
                <c:pt idx="14">
                  <c:v>5709.1399361404228</c:v>
                </c:pt>
                <c:pt idx="15">
                  <c:v>4825.9632380562098</c:v>
                </c:pt>
                <c:pt idx="16">
                  <c:v>3973.4781016289312</c:v>
                </c:pt>
                <c:pt idx="17">
                  <c:v>2945.9828227982107</c:v>
                </c:pt>
                <c:pt idx="18">
                  <c:v>1858.1197367073046</c:v>
                </c:pt>
                <c:pt idx="19">
                  <c:v>759.53712051360867</c:v>
                </c:pt>
                <c:pt idx="20">
                  <c:v>-437.66517262575553</c:v>
                </c:pt>
                <c:pt idx="21">
                  <c:v>-1626.2918416828877</c:v>
                </c:pt>
                <c:pt idx="22">
                  <c:v>-2594.998924290544</c:v>
                </c:pt>
                <c:pt idx="23">
                  <c:v>-3464.7478912679712</c:v>
                </c:pt>
                <c:pt idx="24">
                  <c:v>-4175.7352303384214</c:v>
                </c:pt>
                <c:pt idx="25">
                  <c:v>-5297.9008127582556</c:v>
                </c:pt>
                <c:pt idx="26">
                  <c:v>-6621.5935611105415</c:v>
                </c:pt>
                <c:pt idx="27">
                  <c:v>-7898.6846719939895</c:v>
                </c:pt>
                <c:pt idx="28">
                  <c:v>-9239.5286685107403</c:v>
                </c:pt>
                <c:pt idx="29">
                  <c:v>-10621.106879418094</c:v>
                </c:pt>
                <c:pt idx="30">
                  <c:v>-11972.670406037634</c:v>
                </c:pt>
                <c:pt idx="31">
                  <c:v>-13304.938778472153</c:v>
                </c:pt>
                <c:pt idx="32">
                  <c:v>-14480.589429020252</c:v>
                </c:pt>
                <c:pt idx="33">
                  <c:v>-15608.735708431515</c:v>
                </c:pt>
                <c:pt idx="34">
                  <c:v>-16804.922685517195</c:v>
                </c:pt>
                <c:pt idx="35">
                  <c:v>-18116.654731414132</c:v>
                </c:pt>
                <c:pt idx="36">
                  <c:v>-19378.738500153675</c:v>
                </c:pt>
                <c:pt idx="37">
                  <c:v>-20259.546127445959</c:v>
                </c:pt>
                <c:pt idx="38">
                  <c:v>-21453.589198511083</c:v>
                </c:pt>
                <c:pt idx="39">
                  <c:v>-22690.848828671926</c:v>
                </c:pt>
                <c:pt idx="40">
                  <c:v>-23955.076503432025</c:v>
                </c:pt>
                <c:pt idx="41">
                  <c:v>-24854.276551241335</c:v>
                </c:pt>
                <c:pt idx="42">
                  <c:v>-25256.655388792133</c:v>
                </c:pt>
                <c:pt idx="43">
                  <c:v>-25181.101490625962</c:v>
                </c:pt>
                <c:pt idx="44">
                  <c:v>-25146.981339002152</c:v>
                </c:pt>
                <c:pt idx="45">
                  <c:v>-25126.311434962267</c:v>
                </c:pt>
                <c:pt idx="46">
                  <c:v>-25092.642719325206</c:v>
                </c:pt>
                <c:pt idx="47">
                  <c:v>-24865.616335416453</c:v>
                </c:pt>
                <c:pt idx="48">
                  <c:v>-25100.432064679164</c:v>
                </c:pt>
                <c:pt idx="49">
                  <c:v>-25382.752165078713</c:v>
                </c:pt>
                <c:pt idx="50">
                  <c:v>-25265.583835331079</c:v>
                </c:pt>
                <c:pt idx="51">
                  <c:v>-24064.819651333539</c:v>
                </c:pt>
                <c:pt idx="52">
                  <c:v>-22857.917155004612</c:v>
                </c:pt>
                <c:pt idx="53">
                  <c:v>-21695.878654850938</c:v>
                </c:pt>
                <c:pt idx="54">
                  <c:v>-20780.998260082641</c:v>
                </c:pt>
                <c:pt idx="55">
                  <c:v>-19933.549235051054</c:v>
                </c:pt>
                <c:pt idx="56">
                  <c:v>-19325.40487825701</c:v>
                </c:pt>
                <c:pt idx="57">
                  <c:v>-18153.075629204657</c:v>
                </c:pt>
                <c:pt idx="58">
                  <c:v>-17035.17893829184</c:v>
                </c:pt>
                <c:pt idx="59">
                  <c:v>-15862.849689239489</c:v>
                </c:pt>
                <c:pt idx="60">
                  <c:v>-14320.776219991119</c:v>
                </c:pt>
                <c:pt idx="61">
                  <c:v>-13164.876032168833</c:v>
                </c:pt>
                <c:pt idx="62">
                  <c:v>-12444.436309462826</c:v>
                </c:pt>
                <c:pt idx="63">
                  <c:v>-12215.604734829079</c:v>
                </c:pt>
                <c:pt idx="64">
                  <c:v>-10530.092902025062</c:v>
                </c:pt>
                <c:pt idx="65">
                  <c:v>-9009.593868456097</c:v>
                </c:pt>
                <c:pt idx="66">
                  <c:v>-6463.4518543182003</c:v>
                </c:pt>
                <c:pt idx="67">
                  <c:v>-3397.9889440972529</c:v>
                </c:pt>
                <c:pt idx="68">
                  <c:v>-980.57135710138436</c:v>
                </c:pt>
                <c:pt idx="69">
                  <c:v>1957.8822507939822</c:v>
                </c:pt>
                <c:pt idx="70">
                  <c:v>5399.2276935423342</c:v>
                </c:pt>
                <c:pt idx="71">
                  <c:v>8926.1486920739062</c:v>
                </c:pt>
                <c:pt idx="72">
                  <c:v>10000</c:v>
                </c:pt>
                <c:pt idx="73">
                  <c:v>10000</c:v>
                </c:pt>
                <c:pt idx="74">
                  <c:v>10000</c:v>
                </c:pt>
                <c:pt idx="75">
                  <c:v>10000</c:v>
                </c:pt>
                <c:pt idx="76">
                  <c:v>10000</c:v>
                </c:pt>
                <c:pt idx="77">
                  <c:v>10000</c:v>
                </c:pt>
                <c:pt idx="78">
                  <c:v>10000</c:v>
                </c:pt>
                <c:pt idx="79">
                  <c:v>10000</c:v>
                </c:pt>
                <c:pt idx="80">
                  <c:v>10000</c:v>
                </c:pt>
                <c:pt idx="81">
                  <c:v>10000</c:v>
                </c:pt>
                <c:pt idx="82">
                  <c:v>10000</c:v>
                </c:pt>
                <c:pt idx="83">
                  <c:v>10000</c:v>
                </c:pt>
                <c:pt idx="84">
                  <c:v>10000</c:v>
                </c:pt>
                <c:pt idx="85">
                  <c:v>10000</c:v>
                </c:pt>
                <c:pt idx="86">
                  <c:v>9024.1836304340395</c:v>
                </c:pt>
                <c:pt idx="87">
                  <c:v>7778.3483761909629</c:v>
                </c:pt>
                <c:pt idx="88">
                  <c:v>6664.306705255608</c:v>
                </c:pt>
                <c:pt idx="89">
                  <c:v>5552.4089403408107</c:v>
                </c:pt>
                <c:pt idx="90">
                  <c:v>4241.9180667964338</c:v>
                </c:pt>
                <c:pt idx="91">
                  <c:v>2875.3471980329878</c:v>
                </c:pt>
                <c:pt idx="92">
                  <c:v>1525.9275774340056</c:v>
                </c:pt>
                <c:pt idx="93">
                  <c:v>182.93967489669717</c:v>
                </c:pt>
                <c:pt idx="94">
                  <c:v>-1143.7997131441455</c:v>
                </c:pt>
                <c:pt idx="95">
                  <c:v>-2439.6216832291775</c:v>
                </c:pt>
                <c:pt idx="96">
                  <c:v>-3789.0413038281595</c:v>
                </c:pt>
                <c:pt idx="97">
                  <c:v>-5099.5321773725373</c:v>
                </c:pt>
                <c:pt idx="98">
                  <c:v>-6271.7977495475197</c:v>
                </c:pt>
                <c:pt idx="99">
                  <c:v>-7421.3830891643629</c:v>
                </c:pt>
                <c:pt idx="100">
                  <c:v>-7965.1464501587961</c:v>
                </c:pt>
                <c:pt idx="101">
                  <c:v>-7683.0553870846579</c:v>
                </c:pt>
                <c:pt idx="102">
                  <c:v>-5968.5665642181484</c:v>
                </c:pt>
                <c:pt idx="103">
                  <c:v>-3816.902151418913</c:v>
                </c:pt>
                <c:pt idx="104">
                  <c:v>-1191.7737765939291</c:v>
                </c:pt>
                <c:pt idx="105">
                  <c:v>1779.809257931222</c:v>
                </c:pt>
                <c:pt idx="106">
                  <c:v>4134.4899668749777</c:v>
                </c:pt>
                <c:pt idx="107">
                  <c:v>5708.9706758187331</c:v>
                </c:pt>
                <c:pt idx="108">
                  <c:v>6666.549059181094</c:v>
                </c:pt>
                <c:pt idx="109">
                  <c:v>6970.9367448690355</c:v>
                </c:pt>
                <c:pt idx="110">
                  <c:v>7709.0697708568096</c:v>
                </c:pt>
                <c:pt idx="111">
                  <c:v>8105.8935115937556</c:v>
                </c:pt>
                <c:pt idx="112">
                  <c:v>8212.4102755865151</c:v>
                </c:pt>
                <c:pt idx="113">
                  <c:v>7751.5823720247217</c:v>
                </c:pt>
                <c:pt idx="114">
                  <c:v>7290.7544684629283</c:v>
                </c:pt>
                <c:pt idx="115">
                  <c:v>6902.2550746166689</c:v>
                </c:pt>
                <c:pt idx="116">
                  <c:v>6447.8588891165491</c:v>
                </c:pt>
                <c:pt idx="117">
                  <c:v>6721.1035771608067</c:v>
                </c:pt>
                <c:pt idx="118">
                  <c:v>6448.1492521258033</c:v>
                </c:pt>
                <c:pt idx="119">
                  <c:v>6483.8043967489639</c:v>
                </c:pt>
                <c:pt idx="120">
                  <c:v>5547.9327818187994</c:v>
                </c:pt>
                <c:pt idx="121">
                  <c:v>4577.4202318751459</c:v>
                </c:pt>
                <c:pt idx="122">
                  <c:v>5372.6938787009494</c:v>
                </c:pt>
                <c:pt idx="123">
                  <c:v>7088.8978263839053</c:v>
                </c:pt>
                <c:pt idx="124">
                  <c:v>10000</c:v>
                </c:pt>
                <c:pt idx="125">
                  <c:v>10000</c:v>
                </c:pt>
                <c:pt idx="126">
                  <c:v>10000</c:v>
                </c:pt>
                <c:pt idx="127">
                  <c:v>10000</c:v>
                </c:pt>
                <c:pt idx="128">
                  <c:v>10000</c:v>
                </c:pt>
                <c:pt idx="129">
                  <c:v>10000</c:v>
                </c:pt>
                <c:pt idx="130">
                  <c:v>10000</c:v>
                </c:pt>
                <c:pt idx="131">
                  <c:v>10000</c:v>
                </c:pt>
                <c:pt idx="132">
                  <c:v>10000</c:v>
                </c:pt>
                <c:pt idx="133">
                  <c:v>9906.6820680941164</c:v>
                </c:pt>
                <c:pt idx="134">
                  <c:v>10000</c:v>
                </c:pt>
                <c:pt idx="135">
                  <c:v>10000</c:v>
                </c:pt>
                <c:pt idx="136">
                  <c:v>10000</c:v>
                </c:pt>
                <c:pt idx="137">
                  <c:v>9333.2445360789534</c:v>
                </c:pt>
                <c:pt idx="138">
                  <c:v>9258.3190246900922</c:v>
                </c:pt>
                <c:pt idx="139">
                  <c:v>9072.1362565310919</c:v>
                </c:pt>
                <c:pt idx="140">
                  <c:v>8539.3182819383255</c:v>
                </c:pt>
                <c:pt idx="141">
                  <c:v>8301.3433306013721</c:v>
                </c:pt>
                <c:pt idx="142">
                  <c:v>7879.7826127787448</c:v>
                </c:pt>
                <c:pt idx="143">
                  <c:v>8814.3421865929031</c:v>
                </c:pt>
                <c:pt idx="144">
                  <c:v>10000</c:v>
                </c:pt>
                <c:pt idx="145">
                  <c:v>10000</c:v>
                </c:pt>
                <c:pt idx="146">
                  <c:v>10000</c:v>
                </c:pt>
                <c:pt idx="147">
                  <c:v>10000</c:v>
                </c:pt>
                <c:pt idx="148">
                  <c:v>10000</c:v>
                </c:pt>
                <c:pt idx="149">
                  <c:v>10000</c:v>
                </c:pt>
                <c:pt idx="150">
                  <c:v>10000</c:v>
                </c:pt>
                <c:pt idx="151">
                  <c:v>10000</c:v>
                </c:pt>
                <c:pt idx="152">
                  <c:v>10000</c:v>
                </c:pt>
                <c:pt idx="153">
                  <c:v>10000</c:v>
                </c:pt>
                <c:pt idx="154">
                  <c:v>10000</c:v>
                </c:pt>
                <c:pt idx="155">
                  <c:v>10000</c:v>
                </c:pt>
                <c:pt idx="156">
                  <c:v>10000</c:v>
                </c:pt>
                <c:pt idx="157">
                  <c:v>10000</c:v>
                </c:pt>
                <c:pt idx="158">
                  <c:v>10000</c:v>
                </c:pt>
                <c:pt idx="159">
                  <c:v>10000</c:v>
                </c:pt>
                <c:pt idx="160">
                  <c:v>10000</c:v>
                </c:pt>
                <c:pt idx="161">
                  <c:v>10000</c:v>
                </c:pt>
                <c:pt idx="162">
                  <c:v>10000</c:v>
                </c:pt>
                <c:pt idx="163">
                  <c:v>10000</c:v>
                </c:pt>
                <c:pt idx="164">
                  <c:v>10000</c:v>
                </c:pt>
                <c:pt idx="165">
                  <c:v>9071.1237065874393</c:v>
                </c:pt>
                <c:pt idx="166">
                  <c:v>7674.5381535361812</c:v>
                </c:pt>
                <c:pt idx="167">
                  <c:v>6372.9613427585973</c:v>
                </c:pt>
                <c:pt idx="168">
                  <c:v>5475.3409059864089</c:v>
                </c:pt>
                <c:pt idx="169">
                  <c:v>5735.3154782638394</c:v>
                </c:pt>
                <c:pt idx="170">
                  <c:v>6181.8772854557255</c:v>
                </c:pt>
                <c:pt idx="171">
                  <c:v>7662.657697298775</c:v>
                </c:pt>
                <c:pt idx="172">
                  <c:v>9364.5985913328568</c:v>
                </c:pt>
                <c:pt idx="173">
                  <c:v>10000</c:v>
                </c:pt>
                <c:pt idx="174">
                  <c:v>10000</c:v>
                </c:pt>
                <c:pt idx="175">
                  <c:v>10000</c:v>
                </c:pt>
                <c:pt idx="176">
                  <c:v>10000</c:v>
                </c:pt>
                <c:pt idx="177">
                  <c:v>10000</c:v>
                </c:pt>
                <c:pt idx="178">
                  <c:v>10000</c:v>
                </c:pt>
                <c:pt idx="179">
                  <c:v>10000</c:v>
                </c:pt>
                <c:pt idx="180">
                  <c:v>10000</c:v>
                </c:pt>
                <c:pt idx="181">
                  <c:v>10000</c:v>
                </c:pt>
                <c:pt idx="182">
                  <c:v>10000</c:v>
                </c:pt>
                <c:pt idx="183">
                  <c:v>10000</c:v>
                </c:pt>
                <c:pt idx="184">
                  <c:v>10000</c:v>
                </c:pt>
                <c:pt idx="185">
                  <c:v>10000</c:v>
                </c:pt>
                <c:pt idx="186">
                  <c:v>10000</c:v>
                </c:pt>
                <c:pt idx="187">
                  <c:v>10000</c:v>
                </c:pt>
                <c:pt idx="188">
                  <c:v>10000</c:v>
                </c:pt>
                <c:pt idx="189">
                  <c:v>10000</c:v>
                </c:pt>
                <c:pt idx="190">
                  <c:v>10000</c:v>
                </c:pt>
                <c:pt idx="191">
                  <c:v>10000</c:v>
                </c:pt>
                <c:pt idx="192">
                  <c:v>10000</c:v>
                </c:pt>
                <c:pt idx="193">
                  <c:v>10000</c:v>
                </c:pt>
                <c:pt idx="194">
                  <c:v>10000</c:v>
                </c:pt>
                <c:pt idx="195">
                  <c:v>10000</c:v>
                </c:pt>
                <c:pt idx="196">
                  <c:v>10000</c:v>
                </c:pt>
                <c:pt idx="197">
                  <c:v>10000</c:v>
                </c:pt>
                <c:pt idx="198">
                  <c:v>9608.1155277806229</c:v>
                </c:pt>
                <c:pt idx="199">
                  <c:v>9055.3255216337111</c:v>
                </c:pt>
                <c:pt idx="200">
                  <c:v>8275.7331899054043</c:v>
                </c:pt>
                <c:pt idx="201">
                  <c:v>7450.7803930608188</c:v>
                </c:pt>
                <c:pt idx="202">
                  <c:v>6467.0659683092563</c:v>
                </c:pt>
                <c:pt idx="203">
                  <c:v>5462.815217020112</c:v>
                </c:pt>
                <c:pt idx="204">
                  <c:v>4460.7083717515261</c:v>
                </c:pt>
                <c:pt idx="205">
                  <c:v>3458.6015264829402</c:v>
                </c:pt>
                <c:pt idx="206">
                  <c:v>2456.4946812143544</c:v>
                </c:pt>
                <c:pt idx="207">
                  <c:v>1474.9241624833501</c:v>
                </c:pt>
                <c:pt idx="208">
                  <c:v>491.20973773178775</c:v>
                </c:pt>
                <c:pt idx="209">
                  <c:v>-488.21687497865855</c:v>
                </c:pt>
                <c:pt idx="210">
                  <c:v>-1490.3237202472444</c:v>
                </c:pt>
                <c:pt idx="211">
                  <c:v>-2492.4305655158305</c:v>
                </c:pt>
                <c:pt idx="212">
                  <c:v>-2950.2118293890676</c:v>
                </c:pt>
                <c:pt idx="213">
                  <c:v>-2572.5252125806801</c:v>
                </c:pt>
                <c:pt idx="214">
                  <c:v>-1594.3653314209628</c:v>
                </c:pt>
                <c:pt idx="215">
                  <c:v>333.70128743639475</c:v>
                </c:pt>
                <c:pt idx="216">
                  <c:v>3020.3934706143482</c:v>
                </c:pt>
                <c:pt idx="217">
                  <c:v>5496.4866714475957</c:v>
                </c:pt>
                <c:pt idx="218">
                  <c:v>7339.0678004302817</c:v>
                </c:pt>
                <c:pt idx="219">
                  <c:v>8553.2822320117448</c:v>
                </c:pt>
                <c:pt idx="220">
                  <c:v>10000</c:v>
                </c:pt>
                <c:pt idx="221">
                  <c:v>10000</c:v>
                </c:pt>
                <c:pt idx="222">
                  <c:v>10000</c:v>
                </c:pt>
                <c:pt idx="223">
                  <c:v>10000</c:v>
                </c:pt>
                <c:pt idx="224">
                  <c:v>10000</c:v>
                </c:pt>
                <c:pt idx="225">
                  <c:v>10000</c:v>
                </c:pt>
                <c:pt idx="226">
                  <c:v>9654.0395963528317</c:v>
                </c:pt>
                <c:pt idx="227">
                  <c:v>8291.7565396305017</c:v>
                </c:pt>
                <c:pt idx="228">
                  <c:v>7636.8485042516131</c:v>
                </c:pt>
                <c:pt idx="229">
                  <c:v>6796.2107963664921</c:v>
                </c:pt>
                <c:pt idx="230">
                  <c:v>5952.5264487928143</c:v>
                </c:pt>
                <c:pt idx="231">
                  <c:v>5407.9729365160665</c:v>
                </c:pt>
                <c:pt idx="232">
                  <c:v>4283.550174162483</c:v>
                </c:pt>
                <c:pt idx="233">
                  <c:v>3000.3657839019224</c:v>
                </c:pt>
                <c:pt idx="234">
                  <c:v>1605.9241368712221</c:v>
                </c:pt>
                <c:pt idx="235">
                  <c:v>186.65835126182424</c:v>
                </c:pt>
                <c:pt idx="236">
                  <c:v>-1214.2150138305501</c:v>
                </c:pt>
                <c:pt idx="237">
                  <c:v>-2597.9371307584606</c:v>
                </c:pt>
                <c:pt idx="238">
                  <c:v>-3971.8424512515794</c:v>
                </c:pt>
                <c:pt idx="239">
                  <c:v>-5302.5312126489771</c:v>
                </c:pt>
                <c:pt idx="240">
                  <c:v>-6538.2112317727006</c:v>
                </c:pt>
                <c:pt idx="241">
                  <c:v>-7860.3243690878662</c:v>
                </c:pt>
                <c:pt idx="242">
                  <c:v>-8885.4505771266595</c:v>
                </c:pt>
                <c:pt idx="243">
                  <c:v>-9461.2599460437777</c:v>
                </c:pt>
                <c:pt idx="244">
                  <c:v>-9270.4318683195015</c:v>
                </c:pt>
                <c:pt idx="245">
                  <c:v>-8695.1456339855886</c:v>
                </c:pt>
                <c:pt idx="246">
                  <c:v>-7767.2664276201203</c:v>
                </c:pt>
                <c:pt idx="247">
                  <c:v>-7083.1150770071363</c:v>
                </c:pt>
                <c:pt idx="248">
                  <c:v>-6305.5347334631006</c:v>
                </c:pt>
                <c:pt idx="249">
                  <c:v>-5460.5230201823579</c:v>
                </c:pt>
                <c:pt idx="250">
                  <c:v>-4537.7891882662288</c:v>
                </c:pt>
                <c:pt idx="251">
                  <c:v>-3840.6390260560729</c:v>
                </c:pt>
                <c:pt idx="252">
                  <c:v>-3394.7994057985857</c:v>
                </c:pt>
                <c:pt idx="253">
                  <c:v>-2675.0818700269774</c:v>
                </c:pt>
                <c:pt idx="254">
                  <c:v>-1882.7875900693225</c:v>
                </c:pt>
                <c:pt idx="255">
                  <c:v>-846.7654543591832</c:v>
                </c:pt>
                <c:pt idx="256">
                  <c:v>-335.20958918143526</c:v>
                </c:pt>
                <c:pt idx="257">
                  <c:v>532.36949766075986</c:v>
                </c:pt>
                <c:pt idx="258">
                  <c:v>1319.5184031690756</c:v>
                </c:pt>
                <c:pt idx="259">
                  <c:v>2019.3766280777259</c:v>
                </c:pt>
                <c:pt idx="260">
                  <c:v>1115.3244732438632</c:v>
                </c:pt>
                <c:pt idx="261">
                  <c:v>213.41622443055849</c:v>
                </c:pt>
                <c:pt idx="262">
                  <c:v>-214.35104668237386</c:v>
                </c:pt>
                <c:pt idx="263">
                  <c:v>-778.1997131441434</c:v>
                </c:pt>
                <c:pt idx="264">
                  <c:v>-322.06934398797762</c:v>
                </c:pt>
                <c:pt idx="265">
                  <c:v>-366.41656763309607</c:v>
                </c:pt>
                <c:pt idx="266">
                  <c:v>-427.01230577467982</c:v>
                </c:pt>
                <c:pt idx="267">
                  <c:v>-350.19471877881176</c:v>
                </c:pt>
                <c:pt idx="268">
                  <c:v>-439.90240754020931</c:v>
                </c:pt>
                <c:pt idx="269">
                  <c:v>-620.33102653416506</c:v>
                </c:pt>
                <c:pt idx="270">
                  <c:v>-977.91369395212098</c:v>
                </c:pt>
                <c:pt idx="271">
                  <c:v>-1203.7027780623557</c:v>
                </c:pt>
                <c:pt idx="272">
                  <c:v>-1625.038331113614</c:v>
                </c:pt>
                <c:pt idx="273">
                  <c:v>-2027.9814636478488</c:v>
                </c:pt>
                <c:pt idx="274">
                  <c:v>-2362.883898507665</c:v>
                </c:pt>
                <c:pt idx="275">
                  <c:v>-2920.3008469077604</c:v>
                </c:pt>
                <c:pt idx="276">
                  <c:v>-3937.7541645323208</c:v>
                </c:pt>
                <c:pt idx="277">
                  <c:v>-5182.0098077382763</c:v>
                </c:pt>
                <c:pt idx="278">
                  <c:v>-6242.6796844585579</c:v>
                </c:pt>
                <c:pt idx="279">
                  <c:v>-6872.4251425741877</c:v>
                </c:pt>
                <c:pt idx="280">
                  <c:v>-7500.02669466926</c:v>
                </c:pt>
                <c:pt idx="281">
                  <c:v>-8336.0381518287031</c:v>
                </c:pt>
                <c:pt idx="282">
                  <c:v>-9510.1091913396813</c:v>
                </c:pt>
                <c:pt idx="283">
                  <c:v>-10480.058137827404</c:v>
                </c:pt>
                <c:pt idx="284">
                  <c:v>-11586.088479663964</c:v>
                </c:pt>
                <c:pt idx="285">
                  <c:v>-12172.617378683874</c:v>
                </c:pt>
                <c:pt idx="286">
                  <c:v>-12965.412276747596</c:v>
                </c:pt>
                <c:pt idx="287">
                  <c:v>-13661.054526517088</c:v>
                </c:pt>
                <c:pt idx="288">
                  <c:v>-14379.377008844718</c:v>
                </c:pt>
                <c:pt idx="289">
                  <c:v>-14982.154422361093</c:v>
                </c:pt>
                <c:pt idx="290">
                  <c:v>-15589.219647918584</c:v>
                </c:pt>
                <c:pt idx="291">
                  <c:v>-16214.677293993098</c:v>
                </c:pt>
                <c:pt idx="292">
                  <c:v>-17023.720706553286</c:v>
                </c:pt>
                <c:pt idx="293">
                  <c:v>-17989.381840999893</c:v>
                </c:pt>
                <c:pt idx="294">
                  <c:v>-18889.14618379264</c:v>
                </c:pt>
                <c:pt idx="295">
                  <c:v>-19675.509363794688</c:v>
                </c:pt>
                <c:pt idx="296">
                  <c:v>-20278.286777311063</c:v>
                </c:pt>
                <c:pt idx="297">
                  <c:v>-20912.320047467809</c:v>
                </c:pt>
                <c:pt idx="298">
                  <c:v>-21816.372202301671</c:v>
                </c:pt>
                <c:pt idx="299">
                  <c:v>-22835.969425946791</c:v>
                </c:pt>
                <c:pt idx="300">
                  <c:v>-24014.328277498887</c:v>
                </c:pt>
                <c:pt idx="301">
                  <c:v>-25208.935643547447</c:v>
                </c:pt>
                <c:pt idx="302">
                  <c:v>-26403.543009596007</c:v>
                </c:pt>
                <c:pt idx="303">
                  <c:v>-27464.212886316287</c:v>
                </c:pt>
                <c:pt idx="304">
                  <c:v>-28461.129877403266</c:v>
                </c:pt>
                <c:pt idx="305">
                  <c:v>-29437.510541952663</c:v>
                </c:pt>
                <c:pt idx="306">
                  <c:v>-30325.314182290058</c:v>
                </c:pt>
                <c:pt idx="307">
                  <c:v>-31206.686104565782</c:v>
                </c:pt>
                <c:pt idx="308">
                  <c:v>-32203.603095652761</c:v>
                </c:pt>
                <c:pt idx="309">
                  <c:v>-33354.993902605602</c:v>
                </c:pt>
                <c:pt idx="310">
                  <c:v>-34442.631823925141</c:v>
                </c:pt>
                <c:pt idx="311">
                  <c:v>-35439.548815012124</c:v>
                </c:pt>
                <c:pt idx="312">
                  <c:v>-36481.826271215381</c:v>
                </c:pt>
                <c:pt idx="313">
                  <c:v>-37560.888568452683</c:v>
                </c:pt>
                <c:pt idx="314">
                  <c:v>-38532.981420960961</c:v>
                </c:pt>
                <c:pt idx="315">
                  <c:v>-39525.610600006825</c:v>
                </c:pt>
                <c:pt idx="316">
                  <c:v>-40718.074060034829</c:v>
                </c:pt>
                <c:pt idx="317">
                  <c:v>-41871.608773008229</c:v>
                </c:pt>
                <c:pt idx="318">
                  <c:v>-43020.85567394051</c:v>
                </c:pt>
                <c:pt idx="319">
                  <c:v>-44087.957268722465</c:v>
                </c:pt>
                <c:pt idx="320">
                  <c:v>-45354.893144486559</c:v>
                </c:pt>
                <c:pt idx="321">
                  <c:v>-46714.693856503771</c:v>
                </c:pt>
                <c:pt idx="322">
                  <c:v>-48078.782380562101</c:v>
                </c:pt>
                <c:pt idx="323">
                  <c:v>-49386.790909401359</c:v>
                </c:pt>
                <c:pt idx="324">
                  <c:v>-50787.664274493734</c:v>
                </c:pt>
                <c:pt idx="325">
                  <c:v>-52211.217872144247</c:v>
                </c:pt>
                <c:pt idx="326">
                  <c:v>-53649.778811938668</c:v>
                </c:pt>
                <c:pt idx="327">
                  <c:v>-55057.083895092714</c:v>
                </c:pt>
                <c:pt idx="328">
                  <c:v>-56344.556097394394</c:v>
                </c:pt>
                <c:pt idx="329">
                  <c:v>-57661.140250315882</c:v>
                </c:pt>
                <c:pt idx="330">
                  <c:v>-58948.612452617555</c:v>
                </c:pt>
                <c:pt idx="331">
                  <c:v>-60301.981446573096</c:v>
                </c:pt>
                <c:pt idx="332">
                  <c:v>-61704.99871768603</c:v>
                </c:pt>
                <c:pt idx="333">
                  <c:v>-63105.872082778405</c:v>
                </c:pt>
                <c:pt idx="334">
                  <c:v>-64533.713492470037</c:v>
                </c:pt>
                <c:pt idx="335">
                  <c:v>-65957.267090120557</c:v>
                </c:pt>
                <c:pt idx="336">
                  <c:v>-67360.284361233484</c:v>
                </c:pt>
                <c:pt idx="337">
                  <c:v>-68788.125770925108</c:v>
                </c:pt>
                <c:pt idx="338">
                  <c:v>-70150.070388962878</c:v>
                </c:pt>
                <c:pt idx="339">
                  <c:v>-71534.695239558787</c:v>
                </c:pt>
                <c:pt idx="340">
                  <c:v>-72888.06423351432</c:v>
                </c:pt>
                <c:pt idx="341">
                  <c:v>-74281.264708192466</c:v>
                </c:pt>
                <c:pt idx="342">
                  <c:v>-75623.914172045217</c:v>
                </c:pt>
                <c:pt idx="343">
                  <c:v>-77034.604333572381</c:v>
                </c:pt>
                <c:pt idx="344">
                  <c:v>-78416.182544479729</c:v>
                </c:pt>
                <c:pt idx="345">
                  <c:v>-79820.440987945214</c:v>
                </c:pt>
                <c:pt idx="346">
                  <c:v>-81206.307010893681</c:v>
                </c:pt>
                <c:pt idx="347">
                  <c:v>-82295.186104565772</c:v>
                </c:pt>
                <c:pt idx="348">
                  <c:v>-83357.097153638606</c:v>
                </c:pt>
                <c:pt idx="349">
                  <c:v>-84404.90359423554</c:v>
                </c:pt>
                <c:pt idx="350">
                  <c:v>-85400.917851654522</c:v>
                </c:pt>
                <c:pt idx="351">
                  <c:v>-86353.715549977787</c:v>
                </c:pt>
                <c:pt idx="352">
                  <c:v>-87348.48863504421</c:v>
                </c:pt>
                <c:pt idx="353">
                  <c:v>-88370.229764709889</c:v>
                </c:pt>
                <c:pt idx="354">
                  <c:v>-89268.752935150071</c:v>
                </c:pt>
                <c:pt idx="355">
                  <c:v>-90008.514477683275</c:v>
                </c:pt>
                <c:pt idx="356">
                  <c:v>-90630.587045384673</c:v>
                </c:pt>
                <c:pt idx="357">
                  <c:v>-91062.642128538719</c:v>
                </c:pt>
                <c:pt idx="358">
                  <c:v>-91513.089632209798</c:v>
                </c:pt>
                <c:pt idx="359">
                  <c:v>-92122.29876378784</c:v>
                </c:pt>
                <c:pt idx="360">
                  <c:v>-92688.291336270166</c:v>
                </c:pt>
                <c:pt idx="361">
                  <c:v>-93116.058607383093</c:v>
                </c:pt>
                <c:pt idx="362">
                  <c:v>-93578.466813509513</c:v>
                </c:pt>
                <c:pt idx="363">
                  <c:v>-93396.214359867474</c:v>
                </c:pt>
                <c:pt idx="364">
                  <c:v>-93086.952603899845</c:v>
                </c:pt>
                <c:pt idx="365">
                  <c:v>-92883.125714578389</c:v>
                </c:pt>
                <c:pt idx="366">
                  <c:v>-92083.970935354955</c:v>
                </c:pt>
                <c:pt idx="367">
                  <c:v>-91609.69638015228</c:v>
                </c:pt>
                <c:pt idx="368">
                  <c:v>-91592.456725745287</c:v>
                </c:pt>
                <c:pt idx="369">
                  <c:v>-92090.408600553201</c:v>
                </c:pt>
                <c:pt idx="370">
                  <c:v>-92864.811078099898</c:v>
                </c:pt>
                <c:pt idx="371">
                  <c:v>-93684.57402076287</c:v>
                </c:pt>
                <c:pt idx="372">
                  <c:v>-94028.052079704925</c:v>
                </c:pt>
                <c:pt idx="373">
                  <c:v>-94210.624604719444</c:v>
                </c:pt>
                <c:pt idx="374">
                  <c:v>-94733.400618106054</c:v>
                </c:pt>
                <c:pt idx="375">
                  <c:v>-94300.559809445738</c:v>
                </c:pt>
                <c:pt idx="376">
                  <c:v>-94412.947730765271</c:v>
                </c:pt>
                <c:pt idx="377">
                  <c:v>-94359.419704265252</c:v>
                </c:pt>
                <c:pt idx="378">
                  <c:v>-93288.102134344139</c:v>
                </c:pt>
                <c:pt idx="379">
                  <c:v>-92053.486890004424</c:v>
                </c:pt>
                <c:pt idx="380">
                  <c:v>-89598.065806099083</c:v>
                </c:pt>
                <c:pt idx="381">
                  <c:v>-86651.036574121477</c:v>
                </c:pt>
                <c:pt idx="382">
                  <c:v>-84266.477109585743</c:v>
                </c:pt>
                <c:pt idx="383">
                  <c:v>-81179.439763685397</c:v>
                </c:pt>
                <c:pt idx="384">
                  <c:v>-78036.254734829068</c:v>
                </c:pt>
                <c:pt idx="385">
                  <c:v>-74302.887190520079</c:v>
                </c:pt>
                <c:pt idx="386">
                  <c:v>-71476.728948536678</c:v>
                </c:pt>
                <c:pt idx="387">
                  <c:v>-69287.33234299763</c:v>
                </c:pt>
                <c:pt idx="388">
                  <c:v>-67713.122938223532</c:v>
                </c:pt>
                <c:pt idx="389">
                  <c:v>-65376.857719495943</c:v>
                </c:pt>
                <c:pt idx="390">
                  <c:v>-64213.104094525821</c:v>
                </c:pt>
                <c:pt idx="391">
                  <c:v>-65115.012343339127</c:v>
                </c:pt>
                <c:pt idx="392">
                  <c:v>-65994.240359594289</c:v>
                </c:pt>
                <c:pt idx="393">
                  <c:v>-67143.48726052657</c:v>
                </c:pt>
                <c:pt idx="394">
                  <c:v>-68158.796672130571</c:v>
                </c:pt>
                <c:pt idx="395">
                  <c:v>-69491.629339548526</c:v>
                </c:pt>
                <c:pt idx="396">
                  <c:v>-70890.358798620349</c:v>
                </c:pt>
                <c:pt idx="397">
                  <c:v>-72291.232163712717</c:v>
                </c:pt>
                <c:pt idx="398">
                  <c:v>-73689.96162278454</c:v>
                </c:pt>
                <c:pt idx="399">
                  <c:v>-75071.539833691888</c:v>
                </c:pt>
                <c:pt idx="400">
                  <c:v>-76476.701010825374</c:v>
                </c:pt>
                <c:pt idx="401">
                  <c:v>-77762.029307106495</c:v>
                </c:pt>
                <c:pt idx="402">
                  <c:v>-78586.080061810586</c:v>
                </c:pt>
                <c:pt idx="403">
                  <c:v>-79407.986910494117</c:v>
                </c:pt>
                <c:pt idx="404">
                  <c:v>-79819.505667110585</c:v>
                </c:pt>
                <c:pt idx="405">
                  <c:v>-79979.397959566966</c:v>
                </c:pt>
                <c:pt idx="406">
                  <c:v>-80044.281509749664</c:v>
                </c:pt>
                <c:pt idx="407">
                  <c:v>-79515.57439640745</c:v>
                </c:pt>
                <c:pt idx="408">
                  <c:v>-78304.248712563582</c:v>
                </c:pt>
                <c:pt idx="409">
                  <c:v>-75773.542821773706</c:v>
                </c:pt>
                <c:pt idx="410">
                  <c:v>-72917.956706963072</c:v>
                </c:pt>
                <c:pt idx="411">
                  <c:v>-69414.32526892735</c:v>
                </c:pt>
                <c:pt idx="412">
                  <c:v>-65836.401961889133</c:v>
                </c:pt>
                <c:pt idx="413">
                  <c:v>-61750.441445548597</c:v>
                </c:pt>
                <c:pt idx="414">
                  <c:v>-57412.177449373339</c:v>
                </c:pt>
                <c:pt idx="415">
                  <c:v>-53130.061136154065</c:v>
                </c:pt>
                <c:pt idx="416">
                  <c:v>-49283.405288051072</c:v>
                </c:pt>
                <c:pt idx="417">
                  <c:v>-48067.656416692262</c:v>
                </c:pt>
                <c:pt idx="418">
                  <c:v>-47467.094746098403</c:v>
                </c:pt>
                <c:pt idx="419">
                  <c:v>-47832.01186524603</c:v>
                </c:pt>
                <c:pt idx="420">
                  <c:v>-48124.600474678125</c:v>
                </c:pt>
                <c:pt idx="421">
                  <c:v>-48167.706525970687</c:v>
                </c:pt>
                <c:pt idx="422">
                  <c:v>-47184.401823583634</c:v>
                </c:pt>
                <c:pt idx="423">
                  <c:v>-46728.993641361863</c:v>
                </c:pt>
                <c:pt idx="424">
                  <c:v>-47357.497927124932</c:v>
                </c:pt>
                <c:pt idx="425">
                  <c:v>-48557.295838882608</c:v>
                </c:pt>
                <c:pt idx="426">
                  <c:v>-49559.403375678703</c:v>
                </c:pt>
                <c:pt idx="427">
                  <c:v>-50790.457144076747</c:v>
                </c:pt>
                <c:pt idx="428">
                  <c:v>-52192.233242837123</c:v>
                </c:pt>
                <c:pt idx="429">
                  <c:v>-53348.814595499076</c:v>
                </c:pt>
                <c:pt idx="430">
                  <c:v>-54367.170646791637</c:v>
                </c:pt>
                <c:pt idx="431">
                  <c:v>-55655.545582761311</c:v>
                </c:pt>
                <c:pt idx="432">
                  <c:v>-56900.703959635262</c:v>
                </c:pt>
                <c:pt idx="433">
                  <c:v>-58308.911776457309</c:v>
                </c:pt>
                <c:pt idx="434">
                  <c:v>-59723.551311341027</c:v>
                </c:pt>
                <c:pt idx="435">
                  <c:v>-61115.510613666607</c:v>
                </c:pt>
                <c:pt idx="436">
                  <c:v>-62210.482986715819</c:v>
                </c:pt>
                <c:pt idx="437">
                  <c:v>-62491.110893692559</c:v>
                </c:pt>
                <c:pt idx="438">
                  <c:v>-62314.726001434254</c:v>
                </c:pt>
                <c:pt idx="439">
                  <c:v>-60144.195768876118</c:v>
                </c:pt>
                <c:pt idx="440">
                  <c:v>-56845.295751801365</c:v>
                </c:pt>
                <c:pt idx="441">
                  <c:v>-53129.079455656843</c:v>
                </c:pt>
                <c:pt idx="442">
                  <c:v>-49610.734081207505</c:v>
                </c:pt>
                <c:pt idx="443">
                  <c:v>-46128.677078851193</c:v>
                </c:pt>
                <c:pt idx="444">
                  <c:v>-42758.91544240684</c:v>
                </c:pt>
                <c:pt idx="445">
                  <c:v>-39621.597974934244</c:v>
                </c:pt>
                <c:pt idx="446">
                  <c:v>-37318.913065601184</c:v>
                </c:pt>
                <c:pt idx="447">
                  <c:v>-35814.572342314634</c:v>
                </c:pt>
                <c:pt idx="448">
                  <c:v>-34584.109534542207</c:v>
                </c:pt>
                <c:pt idx="449">
                  <c:v>-34888.658846429651</c:v>
                </c:pt>
                <c:pt idx="450">
                  <c:v>-35621.988670901184</c:v>
                </c:pt>
                <c:pt idx="451">
                  <c:v>-36464.431846122301</c:v>
                </c:pt>
                <c:pt idx="452">
                  <c:v>-36929.886691937281</c:v>
                </c:pt>
                <c:pt idx="453">
                  <c:v>-36248.17265307514</c:v>
                </c:pt>
                <c:pt idx="454">
                  <c:v>-34692.107434347548</c:v>
                </c:pt>
                <c:pt idx="455">
                  <c:v>-33066.895721066809</c:v>
                </c:pt>
                <c:pt idx="456">
                  <c:v>-33462.16596318681</c:v>
                </c:pt>
                <c:pt idx="457">
                  <c:v>-34558.379508588579</c:v>
                </c:pt>
                <c:pt idx="458">
                  <c:v>-35949.436077246166</c:v>
                </c:pt>
                <c:pt idx="459">
                  <c:v>-37336.204833862634</c:v>
                </c:pt>
                <c:pt idx="460">
                  <c:v>-38327.592840555939</c:v>
                </c:pt>
                <c:pt idx="461">
                  <c:v>-38904.304943141055</c:v>
                </c:pt>
                <c:pt idx="462">
                  <c:v>-38712.483927534733</c:v>
                </c:pt>
                <c:pt idx="463">
                  <c:v>-39012.745427381058</c:v>
                </c:pt>
                <c:pt idx="464">
                  <c:v>-40070.030225728224</c:v>
                </c:pt>
                <c:pt idx="465">
                  <c:v>-40240.642048287387</c:v>
                </c:pt>
                <c:pt idx="466">
                  <c:v>-41066.836709012037</c:v>
                </c:pt>
                <c:pt idx="467">
                  <c:v>-42282.88313526618</c:v>
                </c:pt>
                <c:pt idx="468">
                  <c:v>-42367.061839633905</c:v>
                </c:pt>
                <c:pt idx="469">
                  <c:v>-42880.02105658572</c:v>
                </c:pt>
                <c:pt idx="470">
                  <c:v>-44114.459903356881</c:v>
                </c:pt>
                <c:pt idx="471">
                  <c:v>-45487.124051497442</c:v>
                </c:pt>
                <c:pt idx="472">
                  <c:v>-46812.28382850116</c:v>
                </c:pt>
                <c:pt idx="473">
                  <c:v>-48182.804070621161</c:v>
                </c:pt>
                <c:pt idx="474">
                  <c:v>-49530.644080183025</c:v>
                </c:pt>
                <c:pt idx="475">
                  <c:v>-50921.700648840604</c:v>
                </c:pt>
                <c:pt idx="476">
                  <c:v>-51799.687492743207</c:v>
                </c:pt>
                <c:pt idx="477">
                  <c:v>-51101.544392651005</c:v>
                </c:pt>
                <c:pt idx="478">
                  <c:v>-50238.38849332375</c:v>
                </c:pt>
                <c:pt idx="479">
                  <c:v>-50135.573283133534</c:v>
                </c:pt>
                <c:pt idx="480">
                  <c:v>-50283.50487313456</c:v>
                </c:pt>
                <c:pt idx="481">
                  <c:v>-50447.684977632052</c:v>
                </c:pt>
                <c:pt idx="482">
                  <c:v>-49729.682566676893</c:v>
                </c:pt>
                <c:pt idx="483">
                  <c:v>-48470.784823959271</c:v>
                </c:pt>
                <c:pt idx="484">
                  <c:v>-47376.899880476703</c:v>
                </c:pt>
                <c:pt idx="485">
                  <c:v>-47613.408494689727</c:v>
                </c:pt>
                <c:pt idx="486">
                  <c:v>-47763.483990711313</c:v>
                </c:pt>
                <c:pt idx="487">
                  <c:v>-48020.528931461922</c:v>
                </c:pt>
                <c:pt idx="488">
                  <c:v>-47832.13816548849</c:v>
                </c:pt>
                <c:pt idx="489">
                  <c:v>-46796.11602977835</c:v>
                </c:pt>
                <c:pt idx="490">
                  <c:v>-45392.06479868864</c:v>
                </c:pt>
                <c:pt idx="491">
                  <c:v>-45289.971775432823</c:v>
                </c:pt>
                <c:pt idx="492">
                  <c:v>-45687.385923573383</c:v>
                </c:pt>
                <c:pt idx="493">
                  <c:v>-45923.894537786407</c:v>
                </c:pt>
                <c:pt idx="494">
                  <c:v>-45791.651454768959</c:v>
                </c:pt>
                <c:pt idx="495">
                  <c:v>-44391.030473312137</c:v>
                </c:pt>
                <c:pt idx="496">
                  <c:v>-43838.040861592024</c:v>
                </c:pt>
                <c:pt idx="497">
                  <c:v>-44231.167197691466</c:v>
                </c:pt>
                <c:pt idx="498">
                  <c:v>-43531.308972782819</c:v>
                </c:pt>
                <c:pt idx="499">
                  <c:v>-44035.692565652404</c:v>
                </c:pt>
                <c:pt idx="500">
                  <c:v>-44927.784018030914</c:v>
                </c:pt>
                <c:pt idx="501">
                  <c:v>-45928.988821159008</c:v>
                </c:pt>
                <c:pt idx="502">
                  <c:v>-46689.286690229797</c:v>
                </c:pt>
                <c:pt idx="503">
                  <c:v>-46367.026122664996</c:v>
                </c:pt>
                <c:pt idx="504">
                  <c:v>-42971.898430830144</c:v>
                </c:pt>
                <c:pt idx="505">
                  <c:v>-39526.039181436296</c:v>
                </c:pt>
                <c:pt idx="506">
                  <c:v>-36426.634591742615</c:v>
                </c:pt>
                <c:pt idx="507">
                  <c:v>-34605.898649386982</c:v>
                </c:pt>
                <c:pt idx="508">
                  <c:v>-33166.551984086298</c:v>
                </c:pt>
                <c:pt idx="509">
                  <c:v>-32359.543767715026</c:v>
                </c:pt>
                <c:pt idx="510">
                  <c:v>-31786.694845131959</c:v>
                </c:pt>
                <c:pt idx="511">
                  <c:v>-29853.031969060517</c:v>
                </c:pt>
                <c:pt idx="512">
                  <c:v>-26721.852813919308</c:v>
                </c:pt>
                <c:pt idx="513">
                  <c:v>-24153.143426219962</c:v>
                </c:pt>
                <c:pt idx="514">
                  <c:v>-20964.101463306324</c:v>
                </c:pt>
                <c:pt idx="515">
                  <c:v>-19696.628096506473</c:v>
                </c:pt>
                <c:pt idx="516">
                  <c:v>-18920.762877778885</c:v>
                </c:pt>
                <c:pt idx="517">
                  <c:v>-18674.509304033025</c:v>
                </c:pt>
                <c:pt idx="518">
                  <c:v>-18106.805755899295</c:v>
                </c:pt>
                <c:pt idx="519">
                  <c:v>-16408.295111498108</c:v>
                </c:pt>
                <c:pt idx="520">
                  <c:v>-15814.864691117682</c:v>
                </c:pt>
                <c:pt idx="521">
                  <c:v>-15506.595873032104</c:v>
                </c:pt>
                <c:pt idx="522">
                  <c:v>-14970.035322542059</c:v>
                </c:pt>
                <c:pt idx="523">
                  <c:v>-14326.32478058939</c:v>
                </c:pt>
                <c:pt idx="524">
                  <c:v>-14445.1444199706</c:v>
                </c:pt>
                <c:pt idx="525">
                  <c:v>-14683.796940204184</c:v>
                </c:pt>
                <c:pt idx="526">
                  <c:v>-15262.652948809859</c:v>
                </c:pt>
                <c:pt idx="527">
                  <c:v>-15360.936261653487</c:v>
                </c:pt>
                <c:pt idx="528">
                  <c:v>-13467.352824164158</c:v>
                </c:pt>
                <c:pt idx="529">
                  <c:v>-10497.394848546905</c:v>
                </c:pt>
                <c:pt idx="530">
                  <c:v>-8576.7307840726353</c:v>
                </c:pt>
                <c:pt idx="531">
                  <c:v>-7824.1551258408963</c:v>
                </c:pt>
                <c:pt idx="532">
                  <c:v>-8040.1274135163394</c:v>
                </c:pt>
                <c:pt idx="533">
                  <c:v>-6298.1971468086931</c:v>
                </c:pt>
                <c:pt idx="534">
                  <c:v>-1202.3005241948895</c:v>
                </c:pt>
                <c:pt idx="535">
                  <c:v>2728.9379418092767</c:v>
                </c:pt>
                <c:pt idx="536">
                  <c:v>4240.1391643616107</c:v>
                </c:pt>
                <c:pt idx="537">
                  <c:v>5899.9241249189308</c:v>
                </c:pt>
                <c:pt idx="538">
                  <c:v>7559.7090854762509</c:v>
                </c:pt>
                <c:pt idx="539">
                  <c:v>9692.9580080593187</c:v>
                </c:pt>
                <c:pt idx="540">
                  <c:v>10000</c:v>
                </c:pt>
                <c:pt idx="541">
                  <c:v>9920.1091076733937</c:v>
                </c:pt>
                <c:pt idx="542">
                  <c:v>9256.9638868968341</c:v>
                </c:pt>
                <c:pt idx="543">
                  <c:v>9793.5244373868791</c:v>
                </c:pt>
                <c:pt idx="544">
                  <c:v>10000</c:v>
                </c:pt>
                <c:pt idx="545">
                  <c:v>10000</c:v>
                </c:pt>
                <c:pt idx="546">
                  <c:v>10000</c:v>
                </c:pt>
                <c:pt idx="547">
                  <c:v>10000</c:v>
                </c:pt>
                <c:pt idx="548">
                  <c:v>10000</c:v>
                </c:pt>
                <c:pt idx="549">
                  <c:v>9956.8939487074404</c:v>
                </c:pt>
                <c:pt idx="550">
                  <c:v>8811.0321261482768</c:v>
                </c:pt>
                <c:pt idx="551">
                  <c:v>7465.3360226069726</c:v>
                </c:pt>
                <c:pt idx="552">
                  <c:v>6065.7038298671578</c:v>
                </c:pt>
                <c:pt idx="553">
                  <c:v>4724.2955383669705</c:v>
                </c:pt>
                <c:pt idx="554">
                  <c:v>3426.1038059625039</c:v>
                </c:pt>
                <c:pt idx="555">
                  <c:v>2064.1591879247344</c:v>
                </c:pt>
                <c:pt idx="556">
                  <c:v>2432.9988764812351</c:v>
                </c:pt>
                <c:pt idx="557">
                  <c:v>3291.0094013591506</c:v>
                </c:pt>
                <c:pt idx="558">
                  <c:v>4121.307178226275</c:v>
                </c:pt>
                <c:pt idx="559">
                  <c:v>4819.4502783184789</c:v>
                </c:pt>
                <c:pt idx="560">
                  <c:v>6352.6773725369676</c:v>
                </c:pt>
                <c:pt idx="561">
                  <c:v>6322.9990523511942</c:v>
                </c:pt>
                <c:pt idx="562">
                  <c:v>6475.5528822183524</c:v>
                </c:pt>
                <c:pt idx="563">
                  <c:v>8213.5113973978077</c:v>
                </c:pt>
                <c:pt idx="564">
                  <c:v>9689.0563688829698</c:v>
                </c:pt>
                <c:pt idx="565">
                  <c:v>9646.7404688727256</c:v>
                </c:pt>
                <c:pt idx="566">
                  <c:v>9643.3533159170856</c:v>
                </c:pt>
                <c:pt idx="567">
                  <c:v>10000</c:v>
                </c:pt>
                <c:pt idx="568">
                  <c:v>9335.2751681863192</c:v>
                </c:pt>
                <c:pt idx="569">
                  <c:v>8786.0954051838944</c:v>
                </c:pt>
                <c:pt idx="570">
                  <c:v>10000</c:v>
                </c:pt>
                <c:pt idx="571">
                  <c:v>10000</c:v>
                </c:pt>
                <c:pt idx="572">
                  <c:v>9842.2516135641836</c:v>
                </c:pt>
                <c:pt idx="573">
                  <c:v>10000</c:v>
                </c:pt>
                <c:pt idx="574">
                  <c:v>9745.0989652699518</c:v>
                </c:pt>
                <c:pt idx="575">
                  <c:v>9834.9153638629923</c:v>
                </c:pt>
                <c:pt idx="576">
                  <c:v>10000</c:v>
                </c:pt>
                <c:pt idx="577">
                  <c:v>10000</c:v>
                </c:pt>
                <c:pt idx="578">
                  <c:v>10000</c:v>
                </c:pt>
                <c:pt idx="579">
                  <c:v>10000</c:v>
                </c:pt>
                <c:pt idx="580">
                  <c:v>10000</c:v>
                </c:pt>
                <c:pt idx="581">
                  <c:v>10000</c:v>
                </c:pt>
                <c:pt idx="582">
                  <c:v>10000</c:v>
                </c:pt>
                <c:pt idx="583">
                  <c:v>9010.4174606426932</c:v>
                </c:pt>
                <c:pt idx="584">
                  <c:v>8270.3174794249226</c:v>
                </c:pt>
                <c:pt idx="585">
                  <c:v>7083.0445651060345</c:v>
                </c:pt>
                <c:pt idx="586">
                  <c:v>5823.4431410716115</c:v>
                </c:pt>
                <c:pt idx="587">
                  <c:v>4541.1614844790492</c:v>
                </c:pt>
                <c:pt idx="588">
                  <c:v>3506.2184800054638</c:v>
                </c:pt>
                <c:pt idx="589">
                  <c:v>2496.0996141105761</c:v>
                </c:pt>
                <c:pt idx="590">
                  <c:v>1209.530145476898</c:v>
                </c:pt>
                <c:pt idx="591">
                  <c:v>133.51448792814972</c:v>
                </c:pt>
                <c:pt idx="592">
                  <c:v>1011.1135727213746</c:v>
                </c:pt>
                <c:pt idx="593">
                  <c:v>3000.6533808011477</c:v>
                </c:pt>
                <c:pt idx="594">
                  <c:v>5219.2071082197863</c:v>
                </c:pt>
                <c:pt idx="595">
                  <c:v>7441.1910852713172</c:v>
                </c:pt>
                <c:pt idx="596">
                  <c:v>10000</c:v>
                </c:pt>
                <c:pt idx="597">
                  <c:v>10000</c:v>
                </c:pt>
                <c:pt idx="598">
                  <c:v>10000</c:v>
                </c:pt>
                <c:pt idx="599">
                  <c:v>10000</c:v>
                </c:pt>
                <c:pt idx="600">
                  <c:v>10000</c:v>
                </c:pt>
                <c:pt idx="601">
                  <c:v>10000</c:v>
                </c:pt>
                <c:pt idx="602">
                  <c:v>8831.1195061981362</c:v>
                </c:pt>
                <c:pt idx="603">
                  <c:v>7637.4148738175736</c:v>
                </c:pt>
                <c:pt idx="604">
                  <c:v>6674.800379059523</c:v>
                </c:pt>
                <c:pt idx="605">
                  <c:v>7336.3843561110552</c:v>
                </c:pt>
                <c:pt idx="606">
                  <c:v>7845.9543455247085</c:v>
                </c:pt>
                <c:pt idx="607">
                  <c:v>6879.0520387255419</c:v>
                </c:pt>
                <c:pt idx="608">
                  <c:v>5551.409917016701</c:v>
                </c:pt>
                <c:pt idx="609">
                  <c:v>4182.6951422326965</c:v>
                </c:pt>
                <c:pt idx="610">
                  <c:v>2809.692555407576</c:v>
                </c:pt>
                <c:pt idx="611">
                  <c:v>1438.8338746030138</c:v>
                </c:pt>
                <c:pt idx="612">
                  <c:v>82.079802274358826</c:v>
                </c:pt>
                <c:pt idx="613">
                  <c:v>-907.50273708294731</c:v>
                </c:pt>
                <c:pt idx="614">
                  <c:v>-1676.7146689205324</c:v>
                </c:pt>
                <c:pt idx="615">
                  <c:v>-1363.3004763856145</c:v>
                </c:pt>
                <c:pt idx="616">
                  <c:v>-1829.0937608851532</c:v>
                </c:pt>
                <c:pt idx="617">
                  <c:v>-2519.5454649455296</c:v>
                </c:pt>
                <c:pt idx="618">
                  <c:v>-3391.439029471022</c:v>
                </c:pt>
                <c:pt idx="619">
                  <c:v>-4487.9910135573518</c:v>
                </c:pt>
                <c:pt idx="620">
                  <c:v>-5768.1287641293557</c:v>
                </c:pt>
                <c:pt idx="621">
                  <c:v>-6746.991773383872</c:v>
                </c:pt>
                <c:pt idx="622">
                  <c:v>-6558.8717583580892</c:v>
                </c:pt>
                <c:pt idx="623">
                  <c:v>-6113.302889048251</c:v>
                </c:pt>
                <c:pt idx="624">
                  <c:v>-5138.1223747566828</c:v>
                </c:pt>
                <c:pt idx="625">
                  <c:v>-2832.3680326469253</c:v>
                </c:pt>
                <c:pt idx="626">
                  <c:v>-659.76130519413709</c:v>
                </c:pt>
                <c:pt idx="627">
                  <c:v>1697.7175323566598</c:v>
                </c:pt>
                <c:pt idx="628">
                  <c:v>5345.1487040262291</c:v>
                </c:pt>
                <c:pt idx="629">
                  <c:v>9892.9286787555939</c:v>
                </c:pt>
                <c:pt idx="630">
                  <c:v>10000</c:v>
                </c:pt>
                <c:pt idx="631">
                  <c:v>10000</c:v>
                </c:pt>
                <c:pt idx="632">
                  <c:v>10000</c:v>
                </c:pt>
                <c:pt idx="633">
                  <c:v>10000</c:v>
                </c:pt>
                <c:pt idx="634">
                  <c:v>10000</c:v>
                </c:pt>
                <c:pt idx="635">
                  <c:v>10000</c:v>
                </c:pt>
                <c:pt idx="636">
                  <c:v>9461.8782057849257</c:v>
                </c:pt>
                <c:pt idx="637">
                  <c:v>8358.8945036369223</c:v>
                </c:pt>
                <c:pt idx="638">
                  <c:v>7664.1549875354303</c:v>
                </c:pt>
                <c:pt idx="639">
                  <c:v>6734.0375217703104</c:v>
                </c:pt>
                <c:pt idx="640">
                  <c:v>5563.0131219478881</c:v>
                </c:pt>
                <c:pt idx="641">
                  <c:v>4460.0294197998846</c:v>
                </c:pt>
                <c:pt idx="642">
                  <c:v>3472.5907864631363</c:v>
                </c:pt>
                <c:pt idx="643">
                  <c:v>3658.9956766724727</c:v>
                </c:pt>
                <c:pt idx="644">
                  <c:v>5405.8005668818096</c:v>
                </c:pt>
                <c:pt idx="645">
                  <c:v>8605.8554656285232</c:v>
                </c:pt>
                <c:pt idx="646">
                  <c:v>10000</c:v>
                </c:pt>
                <c:pt idx="647">
                  <c:v>10000</c:v>
                </c:pt>
                <c:pt idx="648">
                  <c:v>10000</c:v>
                </c:pt>
                <c:pt idx="649">
                  <c:v>10000</c:v>
                </c:pt>
                <c:pt idx="650">
                  <c:v>10000</c:v>
                </c:pt>
                <c:pt idx="651">
                  <c:v>10000</c:v>
                </c:pt>
                <c:pt idx="652">
                  <c:v>10000</c:v>
                </c:pt>
                <c:pt idx="653">
                  <c:v>10000</c:v>
                </c:pt>
                <c:pt idx="654">
                  <c:v>10000</c:v>
                </c:pt>
                <c:pt idx="655">
                  <c:v>10000</c:v>
                </c:pt>
                <c:pt idx="656">
                  <c:v>10000</c:v>
                </c:pt>
                <c:pt idx="657">
                  <c:v>9246.1338489908812</c:v>
                </c:pt>
                <c:pt idx="658">
                  <c:v>7927.4057900488333</c:v>
                </c:pt>
                <c:pt idx="659">
                  <c:v>6767.4393590137615</c:v>
                </c:pt>
                <c:pt idx="660">
                  <c:v>5603.1851159375738</c:v>
                </c:pt>
                <c:pt idx="661">
                  <c:v>4572.8683621896653</c:v>
                </c:pt>
                <c:pt idx="662">
                  <c:v>3480.9426288290124</c:v>
                </c:pt>
                <c:pt idx="663">
                  <c:v>2287.5764351330113</c:v>
                </c:pt>
                <c:pt idx="664">
                  <c:v>1127.6100040979397</c:v>
                </c:pt>
                <c:pt idx="665">
                  <c:v>305.70315541440323</c:v>
                </c:pt>
                <c:pt idx="666">
                  <c:v>-244.0409025714589</c:v>
                </c:pt>
                <c:pt idx="667">
                  <c:v>-338.03640337397223</c:v>
                </c:pt>
                <c:pt idx="668">
                  <c:v>-388.81534508076447</c:v>
                </c:pt>
                <c:pt idx="669">
                  <c:v>-775.50996311853396</c:v>
                </c:pt>
                <c:pt idx="670">
                  <c:v>-1554.2002527063494</c:v>
                </c:pt>
                <c:pt idx="671">
                  <c:v>-2085.551890175188</c:v>
                </c:pt>
                <c:pt idx="672">
                  <c:v>-2533.8554878257019</c:v>
                </c:pt>
                <c:pt idx="673">
                  <c:v>-2317.1198528156278</c:v>
                </c:pt>
                <c:pt idx="674">
                  <c:v>-1890.5074223952477</c:v>
                </c:pt>
                <c:pt idx="675">
                  <c:v>-810.70429430044896</c:v>
                </c:pt>
                <c:pt idx="676">
                  <c:v>612.12324386162481</c:v>
                </c:pt>
                <c:pt idx="677">
                  <c:v>2242.3902656831597</c:v>
                </c:pt>
                <c:pt idx="678">
                  <c:v>3300.438273059453</c:v>
                </c:pt>
                <c:pt idx="679">
                  <c:v>3837.7210104838969</c:v>
                </c:pt>
                <c:pt idx="680">
                  <c:v>3586.7693491104037</c:v>
                </c:pt>
                <c:pt idx="681">
                  <c:v>2560.7404074036112</c:v>
                </c:pt>
                <c:pt idx="682">
                  <c:v>1351.1256992111446</c:v>
                </c:pt>
                <c:pt idx="683">
                  <c:v>279.73629238807325</c:v>
                </c:pt>
                <c:pt idx="684">
                  <c:v>-909.34208926681185</c:v>
                </c:pt>
                <c:pt idx="685">
                  <c:v>-2302.5425639449527</c:v>
                </c:pt>
                <c:pt idx="686">
                  <c:v>-3714.1354591401168</c:v>
                </c:pt>
                <c:pt idx="687">
                  <c:v>-5132.160072396955</c:v>
                </c:pt>
                <c:pt idx="688">
                  <c:v>-6545.8968736126772</c:v>
                </c:pt>
                <c:pt idx="689">
                  <c:v>-7966.0653928900738</c:v>
                </c:pt>
                <c:pt idx="690">
                  <c:v>-9377.6582880852384</c:v>
                </c:pt>
                <c:pt idx="691">
                  <c:v>-10797.826807362635</c:v>
                </c:pt>
                <c:pt idx="692">
                  <c:v>-12202.987984496125</c:v>
                </c:pt>
                <c:pt idx="693">
                  <c:v>-13614.58087969129</c:v>
                </c:pt>
                <c:pt idx="694">
                  <c:v>-15024.029868865897</c:v>
                </c:pt>
                <c:pt idx="695">
                  <c:v>-16433.478858040504</c:v>
                </c:pt>
                <c:pt idx="696">
                  <c:v>-17849.359565276784</c:v>
                </c:pt>
                <c:pt idx="697">
                  <c:v>-19287.920505071204</c:v>
                </c:pt>
                <c:pt idx="698">
                  <c:v>-20732.9131629273</c:v>
                </c:pt>
                <c:pt idx="699">
                  <c:v>-22180.049726803951</c:v>
                </c:pt>
                <c:pt idx="700">
                  <c:v>-23618.610666598372</c:v>
                </c:pt>
                <c:pt idx="701">
                  <c:v>-25059.315512413348</c:v>
                </c:pt>
                <c:pt idx="702">
                  <c:v>-26495.73254618721</c:v>
                </c:pt>
                <c:pt idx="703">
                  <c:v>-27932.149579961071</c:v>
                </c:pt>
                <c:pt idx="704">
                  <c:v>-29377.142237817166</c:v>
                </c:pt>
                <c:pt idx="705">
                  <c:v>-30815.703177611587</c:v>
                </c:pt>
                <c:pt idx="706">
                  <c:v>-32256.408023426564</c:v>
                </c:pt>
                <c:pt idx="707">
                  <c:v>-33670.144824642288</c:v>
                </c:pt>
                <c:pt idx="708">
                  <c:v>-35106.561858416149</c:v>
                </c:pt>
                <c:pt idx="709">
                  <c:v>-36545.12279821057</c:v>
                </c:pt>
                <c:pt idx="710">
                  <c:v>-37983.683738004991</c:v>
                </c:pt>
                <c:pt idx="711">
                  <c:v>-39420.100771778853</c:v>
                </c:pt>
                <c:pt idx="712">
                  <c:v>-40858.661711573273</c:v>
                </c:pt>
                <c:pt idx="713">
                  <c:v>-42288.647027285464</c:v>
                </c:pt>
                <c:pt idx="714">
                  <c:v>-43704.527734521747</c:v>
                </c:pt>
                <c:pt idx="715">
                  <c:v>-45122.552347778583</c:v>
                </c:pt>
                <c:pt idx="716">
                  <c:v>-46540.576961035418</c:v>
                </c:pt>
                <c:pt idx="717">
                  <c:v>-47974.85008878872</c:v>
                </c:pt>
                <c:pt idx="718">
                  <c:v>-49248.330265000171</c:v>
                </c:pt>
                <c:pt idx="719">
                  <c:v>-50367.44920773145</c:v>
                </c:pt>
                <c:pt idx="720">
                  <c:v>-51398.668003619852</c:v>
                </c:pt>
                <c:pt idx="721">
                  <c:v>-52425.598987467136</c:v>
                </c:pt>
                <c:pt idx="722">
                  <c:v>-53452.52997131442</c:v>
                </c:pt>
                <c:pt idx="723">
                  <c:v>-54483.748767202822</c:v>
                </c:pt>
                <c:pt idx="724">
                  <c:v>-55490.143424512527</c:v>
                </c:pt>
                <c:pt idx="725">
                  <c:v>-56498.681987842785</c:v>
                </c:pt>
                <c:pt idx="726">
                  <c:v>-57502.932739131931</c:v>
                </c:pt>
                <c:pt idx="727">
                  <c:v>-58527.719816958655</c:v>
                </c:pt>
                <c:pt idx="728">
                  <c:v>-59561.08251886761</c:v>
                </c:pt>
                <c:pt idx="729">
                  <c:v>-60560.142724447636</c:v>
                </c:pt>
                <c:pt idx="730">
                  <c:v>-61587.07370829492</c:v>
                </c:pt>
                <c:pt idx="731">
                  <c:v>-62607.572974080533</c:v>
                </c:pt>
                <c:pt idx="732">
                  <c:v>-63533.740374961591</c:v>
                </c:pt>
                <c:pt idx="733">
                  <c:v>-64457.763869822091</c:v>
                </c:pt>
                <c:pt idx="734">
                  <c:v>-65375.355646620919</c:v>
                </c:pt>
                <c:pt idx="735">
                  <c:v>-66297.235235460859</c:v>
                </c:pt>
                <c:pt idx="736">
                  <c:v>-67297.198174708887</c:v>
                </c:pt>
                <c:pt idx="737">
                  <c:v>-68316.456268141934</c:v>
                </c:pt>
                <c:pt idx="738">
                  <c:v>-69349.818970050896</c:v>
                </c:pt>
                <c:pt idx="739">
                  <c:v>-70383.181671959857</c:v>
                </c:pt>
                <c:pt idx="740">
                  <c:v>-71414.40046784826</c:v>
                </c:pt>
                <c:pt idx="741">
                  <c:v>-72443.475357716103</c:v>
                </c:pt>
                <c:pt idx="742">
                  <c:v>-73478.981965645624</c:v>
                </c:pt>
                <c:pt idx="743">
                  <c:v>-74483.23271693477</c:v>
                </c:pt>
                <c:pt idx="744">
                  <c:v>-75289.002941980012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408-498D-AE6D-1E2570E89788}"/>
            </c:ext>
          </c:extLst>
        </c:ser>
        <c:ser>
          <c:idx val="1"/>
          <c:order val="1"/>
          <c:tx>
            <c:strRef>
              <c:f>'Jan2019-PSE-variation_MODBESS'!$U$1</c:f>
              <c:strCache>
                <c:ptCount val="1"/>
                <c:pt idx="0">
                  <c:v>20000MWh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'Jan2019-PSE-variation_MODBESS'!$U$2:$U$746</c:f>
              <c:numCache>
                <c:formatCode>General</c:formatCode>
                <c:ptCount val="745"/>
                <c:pt idx="0">
                  <c:v>19931.167767988252</c:v>
                </c:pt>
                <c:pt idx="1">
                  <c:v>20000</c:v>
                </c:pt>
                <c:pt idx="2">
                  <c:v>20000</c:v>
                </c:pt>
                <c:pt idx="3">
                  <c:v>20000</c:v>
                </c:pt>
                <c:pt idx="4">
                  <c:v>20000</c:v>
                </c:pt>
                <c:pt idx="5">
                  <c:v>20000</c:v>
                </c:pt>
                <c:pt idx="6">
                  <c:v>20000</c:v>
                </c:pt>
                <c:pt idx="7">
                  <c:v>19358.63296964109</c:v>
                </c:pt>
                <c:pt idx="8">
                  <c:v>19261.591520677528</c:v>
                </c:pt>
                <c:pt idx="9">
                  <c:v>20000</c:v>
                </c:pt>
                <c:pt idx="10">
                  <c:v>19671.868413413926</c:v>
                </c:pt>
                <c:pt idx="11">
                  <c:v>18663.329850083664</c:v>
                </c:pt>
                <c:pt idx="12">
                  <c:v>17646.215662671173</c:v>
                </c:pt>
                <c:pt idx="13">
                  <c:v>16653.925613837378</c:v>
                </c:pt>
                <c:pt idx="14">
                  <c:v>15709.139936140422</c:v>
                </c:pt>
                <c:pt idx="15">
                  <c:v>14825.963238056209</c:v>
                </c:pt>
                <c:pt idx="16">
                  <c:v>13973.478101628931</c:v>
                </c:pt>
                <c:pt idx="17">
                  <c:v>12945.982822798211</c:v>
                </c:pt>
                <c:pt idx="18">
                  <c:v>11858.119736707304</c:v>
                </c:pt>
                <c:pt idx="19">
                  <c:v>10759.537120513607</c:v>
                </c:pt>
                <c:pt idx="20">
                  <c:v>9562.3348273742431</c:v>
                </c:pt>
                <c:pt idx="21">
                  <c:v>8373.7081583171112</c:v>
                </c:pt>
                <c:pt idx="22">
                  <c:v>7405.0010757094551</c:v>
                </c:pt>
                <c:pt idx="23">
                  <c:v>6535.2521087320274</c:v>
                </c:pt>
                <c:pt idx="24">
                  <c:v>5824.2647696615768</c:v>
                </c:pt>
                <c:pt idx="25">
                  <c:v>4702.0991872417426</c:v>
                </c:pt>
                <c:pt idx="26">
                  <c:v>3378.4064388894567</c:v>
                </c:pt>
                <c:pt idx="27">
                  <c:v>2101.3153280060092</c:v>
                </c:pt>
                <c:pt idx="28">
                  <c:v>760.47133148925877</c:v>
                </c:pt>
                <c:pt idx="29">
                  <c:v>-621.10687941809374</c:v>
                </c:pt>
                <c:pt idx="30">
                  <c:v>-1972.6704060376342</c:v>
                </c:pt>
                <c:pt idx="31">
                  <c:v>-3304.9387784721525</c:v>
                </c:pt>
                <c:pt idx="32">
                  <c:v>-4480.5894290202523</c:v>
                </c:pt>
                <c:pt idx="33">
                  <c:v>-5608.7357084315154</c:v>
                </c:pt>
                <c:pt idx="34">
                  <c:v>-6804.9226855171964</c:v>
                </c:pt>
                <c:pt idx="35">
                  <c:v>-8116.6547314141335</c:v>
                </c:pt>
                <c:pt idx="36">
                  <c:v>-9378.738500153675</c:v>
                </c:pt>
                <c:pt idx="37">
                  <c:v>-10259.546127445961</c:v>
                </c:pt>
                <c:pt idx="38">
                  <c:v>-11453.589198511085</c:v>
                </c:pt>
                <c:pt idx="39">
                  <c:v>-12690.848828671929</c:v>
                </c:pt>
                <c:pt idx="40">
                  <c:v>-13955.076503432028</c:v>
                </c:pt>
                <c:pt idx="41">
                  <c:v>-14854.276551241337</c:v>
                </c:pt>
                <c:pt idx="42">
                  <c:v>-15256.655388792135</c:v>
                </c:pt>
                <c:pt idx="43">
                  <c:v>-15181.101490625962</c:v>
                </c:pt>
                <c:pt idx="44">
                  <c:v>-15146.981339002154</c:v>
                </c:pt>
                <c:pt idx="45">
                  <c:v>-15126.311434962267</c:v>
                </c:pt>
                <c:pt idx="46">
                  <c:v>-15092.642719325208</c:v>
                </c:pt>
                <c:pt idx="47">
                  <c:v>-14865.616335416455</c:v>
                </c:pt>
                <c:pt idx="48">
                  <c:v>-15100.432064679168</c:v>
                </c:pt>
                <c:pt idx="49">
                  <c:v>-15382.752165078717</c:v>
                </c:pt>
                <c:pt idx="50">
                  <c:v>-15265.583835331081</c:v>
                </c:pt>
                <c:pt idx="51">
                  <c:v>-14064.819651333541</c:v>
                </c:pt>
                <c:pt idx="52">
                  <c:v>-12857.917155004612</c:v>
                </c:pt>
                <c:pt idx="53">
                  <c:v>-11695.87865485094</c:v>
                </c:pt>
                <c:pt idx="54">
                  <c:v>-10780.998260082644</c:v>
                </c:pt>
                <c:pt idx="55">
                  <c:v>-9933.5492350510558</c:v>
                </c:pt>
                <c:pt idx="56">
                  <c:v>-9325.4048782570117</c:v>
                </c:pt>
                <c:pt idx="57">
                  <c:v>-8153.0756292046608</c:v>
                </c:pt>
                <c:pt idx="58">
                  <c:v>-7035.178938291845</c:v>
                </c:pt>
                <c:pt idx="59">
                  <c:v>-5862.8496892394942</c:v>
                </c:pt>
                <c:pt idx="60">
                  <c:v>-4320.7762199911249</c:v>
                </c:pt>
                <c:pt idx="61">
                  <c:v>-3164.8760321688387</c:v>
                </c:pt>
                <c:pt idx="62">
                  <c:v>-2444.4363094628316</c:v>
                </c:pt>
                <c:pt idx="63">
                  <c:v>-2215.6047348290849</c:v>
                </c:pt>
                <c:pt idx="64">
                  <c:v>-530.09290202506872</c:v>
                </c:pt>
                <c:pt idx="65">
                  <c:v>990.40613154389644</c:v>
                </c:pt>
                <c:pt idx="66">
                  <c:v>3536.5481456817934</c:v>
                </c:pt>
                <c:pt idx="67">
                  <c:v>6602.0110559027407</c:v>
                </c:pt>
                <c:pt idx="68">
                  <c:v>9019.4286428986088</c:v>
                </c:pt>
                <c:pt idx="69">
                  <c:v>11957.882250793975</c:v>
                </c:pt>
                <c:pt idx="70">
                  <c:v>15399.227693542327</c:v>
                </c:pt>
                <c:pt idx="71">
                  <c:v>18926.148692073897</c:v>
                </c:pt>
                <c:pt idx="72">
                  <c:v>20000</c:v>
                </c:pt>
                <c:pt idx="73">
                  <c:v>20000</c:v>
                </c:pt>
                <c:pt idx="74">
                  <c:v>20000</c:v>
                </c:pt>
                <c:pt idx="75">
                  <c:v>20000</c:v>
                </c:pt>
                <c:pt idx="76">
                  <c:v>20000</c:v>
                </c:pt>
                <c:pt idx="77">
                  <c:v>20000</c:v>
                </c:pt>
                <c:pt idx="78">
                  <c:v>20000</c:v>
                </c:pt>
                <c:pt idx="79">
                  <c:v>20000</c:v>
                </c:pt>
                <c:pt idx="80">
                  <c:v>20000</c:v>
                </c:pt>
                <c:pt idx="81">
                  <c:v>20000</c:v>
                </c:pt>
                <c:pt idx="82">
                  <c:v>20000</c:v>
                </c:pt>
                <c:pt idx="83">
                  <c:v>20000</c:v>
                </c:pt>
                <c:pt idx="84">
                  <c:v>20000</c:v>
                </c:pt>
                <c:pt idx="85">
                  <c:v>20000</c:v>
                </c:pt>
                <c:pt idx="86">
                  <c:v>19024.18363043404</c:v>
                </c:pt>
                <c:pt idx="87">
                  <c:v>17778.348376190963</c:v>
                </c:pt>
                <c:pt idx="88">
                  <c:v>16664.306705255607</c:v>
                </c:pt>
                <c:pt idx="89">
                  <c:v>15552.408940340811</c:v>
                </c:pt>
                <c:pt idx="90">
                  <c:v>14241.918066796434</c:v>
                </c:pt>
                <c:pt idx="91">
                  <c:v>12875.347198032987</c:v>
                </c:pt>
                <c:pt idx="92">
                  <c:v>11525.927577434004</c:v>
                </c:pt>
                <c:pt idx="93">
                  <c:v>10182.939674896696</c:v>
                </c:pt>
                <c:pt idx="94">
                  <c:v>8856.200286855852</c:v>
                </c:pt>
                <c:pt idx="95">
                  <c:v>7560.3783167708198</c:v>
                </c:pt>
                <c:pt idx="96">
                  <c:v>6210.9586961718378</c:v>
                </c:pt>
                <c:pt idx="97">
                  <c:v>4900.4678226274609</c:v>
                </c:pt>
                <c:pt idx="98">
                  <c:v>3728.2022504524784</c:v>
                </c:pt>
                <c:pt idx="99">
                  <c:v>2578.6169108356357</c:v>
                </c:pt>
                <c:pt idx="100">
                  <c:v>2034.8535498412023</c:v>
                </c:pt>
                <c:pt idx="101">
                  <c:v>2316.9446129153407</c:v>
                </c:pt>
                <c:pt idx="102">
                  <c:v>4031.4334357818507</c:v>
                </c:pt>
                <c:pt idx="103">
                  <c:v>6183.0978485810865</c:v>
                </c:pt>
                <c:pt idx="104">
                  <c:v>8808.2262234060709</c:v>
                </c:pt>
                <c:pt idx="105">
                  <c:v>11779.809257931222</c:v>
                </c:pt>
                <c:pt idx="106">
                  <c:v>14134.489966874977</c:v>
                </c:pt>
                <c:pt idx="107">
                  <c:v>15708.970675818733</c:v>
                </c:pt>
                <c:pt idx="108">
                  <c:v>16666.549059181092</c:v>
                </c:pt>
                <c:pt idx="109">
                  <c:v>16970.936744869035</c:v>
                </c:pt>
                <c:pt idx="110">
                  <c:v>17709.069770856811</c:v>
                </c:pt>
                <c:pt idx="111">
                  <c:v>18105.893511593757</c:v>
                </c:pt>
                <c:pt idx="112">
                  <c:v>18212.410275586517</c:v>
                </c:pt>
                <c:pt idx="113">
                  <c:v>17751.582372024724</c:v>
                </c:pt>
                <c:pt idx="114">
                  <c:v>17290.754468462932</c:v>
                </c:pt>
                <c:pt idx="115">
                  <c:v>16902.255074616674</c:v>
                </c:pt>
                <c:pt idx="116">
                  <c:v>16447.858889116556</c:v>
                </c:pt>
                <c:pt idx="117">
                  <c:v>16721.103577160815</c:v>
                </c:pt>
                <c:pt idx="118">
                  <c:v>16448.149252125811</c:v>
                </c:pt>
                <c:pt idx="119">
                  <c:v>16483.804396748972</c:v>
                </c:pt>
                <c:pt idx="120">
                  <c:v>15547.932781818809</c:v>
                </c:pt>
                <c:pt idx="121">
                  <c:v>14577.420231875156</c:v>
                </c:pt>
                <c:pt idx="122">
                  <c:v>15372.69387870096</c:v>
                </c:pt>
                <c:pt idx="123">
                  <c:v>17088.897826383916</c:v>
                </c:pt>
                <c:pt idx="124">
                  <c:v>20000</c:v>
                </c:pt>
                <c:pt idx="125">
                  <c:v>20000</c:v>
                </c:pt>
                <c:pt idx="126">
                  <c:v>20000</c:v>
                </c:pt>
                <c:pt idx="127">
                  <c:v>20000</c:v>
                </c:pt>
                <c:pt idx="128">
                  <c:v>20000</c:v>
                </c:pt>
                <c:pt idx="129">
                  <c:v>20000</c:v>
                </c:pt>
                <c:pt idx="130">
                  <c:v>20000</c:v>
                </c:pt>
                <c:pt idx="131">
                  <c:v>20000</c:v>
                </c:pt>
                <c:pt idx="132">
                  <c:v>20000</c:v>
                </c:pt>
                <c:pt idx="133">
                  <c:v>19906.682068094116</c:v>
                </c:pt>
                <c:pt idx="134">
                  <c:v>20000</c:v>
                </c:pt>
                <c:pt idx="135">
                  <c:v>20000</c:v>
                </c:pt>
                <c:pt idx="136">
                  <c:v>20000</c:v>
                </c:pt>
                <c:pt idx="137">
                  <c:v>19333.244536078953</c:v>
                </c:pt>
                <c:pt idx="138">
                  <c:v>19258.319024690092</c:v>
                </c:pt>
                <c:pt idx="139">
                  <c:v>19072.136256531092</c:v>
                </c:pt>
                <c:pt idx="140">
                  <c:v>18539.318281938326</c:v>
                </c:pt>
                <c:pt idx="141">
                  <c:v>18301.343330601372</c:v>
                </c:pt>
                <c:pt idx="142">
                  <c:v>17879.782612778745</c:v>
                </c:pt>
                <c:pt idx="143">
                  <c:v>18814.342186592905</c:v>
                </c:pt>
                <c:pt idx="144">
                  <c:v>20000</c:v>
                </c:pt>
                <c:pt idx="145">
                  <c:v>20000</c:v>
                </c:pt>
                <c:pt idx="146">
                  <c:v>20000</c:v>
                </c:pt>
                <c:pt idx="147">
                  <c:v>20000</c:v>
                </c:pt>
                <c:pt idx="148">
                  <c:v>20000</c:v>
                </c:pt>
                <c:pt idx="149">
                  <c:v>20000</c:v>
                </c:pt>
                <c:pt idx="150">
                  <c:v>20000</c:v>
                </c:pt>
                <c:pt idx="151">
                  <c:v>20000</c:v>
                </c:pt>
                <c:pt idx="152">
                  <c:v>20000</c:v>
                </c:pt>
                <c:pt idx="153">
                  <c:v>20000</c:v>
                </c:pt>
                <c:pt idx="154">
                  <c:v>20000</c:v>
                </c:pt>
                <c:pt idx="155">
                  <c:v>20000</c:v>
                </c:pt>
                <c:pt idx="156">
                  <c:v>20000</c:v>
                </c:pt>
                <c:pt idx="157">
                  <c:v>20000</c:v>
                </c:pt>
                <c:pt idx="158">
                  <c:v>20000</c:v>
                </c:pt>
                <c:pt idx="159">
                  <c:v>20000</c:v>
                </c:pt>
                <c:pt idx="160">
                  <c:v>20000</c:v>
                </c:pt>
                <c:pt idx="161">
                  <c:v>20000</c:v>
                </c:pt>
                <c:pt idx="162">
                  <c:v>20000</c:v>
                </c:pt>
                <c:pt idx="163">
                  <c:v>20000</c:v>
                </c:pt>
                <c:pt idx="164">
                  <c:v>20000</c:v>
                </c:pt>
                <c:pt idx="165">
                  <c:v>19071.123706587441</c:v>
                </c:pt>
                <c:pt idx="166">
                  <c:v>17674.538153536181</c:v>
                </c:pt>
                <c:pt idx="167">
                  <c:v>16372.961342758597</c:v>
                </c:pt>
                <c:pt idx="168">
                  <c:v>15475.340905986408</c:v>
                </c:pt>
                <c:pt idx="169">
                  <c:v>15735.315478263839</c:v>
                </c:pt>
                <c:pt idx="170">
                  <c:v>16181.877285455725</c:v>
                </c:pt>
                <c:pt idx="171">
                  <c:v>17662.657697298775</c:v>
                </c:pt>
                <c:pt idx="172">
                  <c:v>19364.598591332855</c:v>
                </c:pt>
                <c:pt idx="173">
                  <c:v>20000</c:v>
                </c:pt>
                <c:pt idx="174">
                  <c:v>20000</c:v>
                </c:pt>
                <c:pt idx="175">
                  <c:v>20000</c:v>
                </c:pt>
                <c:pt idx="176">
                  <c:v>20000</c:v>
                </c:pt>
                <c:pt idx="177">
                  <c:v>20000</c:v>
                </c:pt>
                <c:pt idx="178">
                  <c:v>20000</c:v>
                </c:pt>
                <c:pt idx="179">
                  <c:v>20000</c:v>
                </c:pt>
                <c:pt idx="180">
                  <c:v>20000</c:v>
                </c:pt>
                <c:pt idx="181">
                  <c:v>20000</c:v>
                </c:pt>
                <c:pt idx="182">
                  <c:v>20000</c:v>
                </c:pt>
                <c:pt idx="183">
                  <c:v>20000</c:v>
                </c:pt>
                <c:pt idx="184">
                  <c:v>20000</c:v>
                </c:pt>
                <c:pt idx="185">
                  <c:v>20000</c:v>
                </c:pt>
                <c:pt idx="186">
                  <c:v>20000</c:v>
                </c:pt>
                <c:pt idx="187">
                  <c:v>20000</c:v>
                </c:pt>
                <c:pt idx="188">
                  <c:v>20000</c:v>
                </c:pt>
                <c:pt idx="189">
                  <c:v>20000</c:v>
                </c:pt>
                <c:pt idx="190">
                  <c:v>20000</c:v>
                </c:pt>
                <c:pt idx="191">
                  <c:v>20000</c:v>
                </c:pt>
                <c:pt idx="192">
                  <c:v>20000</c:v>
                </c:pt>
                <c:pt idx="193">
                  <c:v>20000</c:v>
                </c:pt>
                <c:pt idx="194">
                  <c:v>20000</c:v>
                </c:pt>
                <c:pt idx="195">
                  <c:v>20000</c:v>
                </c:pt>
                <c:pt idx="196">
                  <c:v>20000</c:v>
                </c:pt>
                <c:pt idx="197">
                  <c:v>20000</c:v>
                </c:pt>
                <c:pt idx="198">
                  <c:v>19608.115527780625</c:v>
                </c:pt>
                <c:pt idx="199">
                  <c:v>19055.325521633713</c:v>
                </c:pt>
                <c:pt idx="200">
                  <c:v>18275.733189905408</c:v>
                </c:pt>
                <c:pt idx="201">
                  <c:v>17450.780393060821</c:v>
                </c:pt>
                <c:pt idx="202">
                  <c:v>16467.06596830926</c:v>
                </c:pt>
                <c:pt idx="203">
                  <c:v>15462.815217020116</c:v>
                </c:pt>
                <c:pt idx="204">
                  <c:v>14460.708371751531</c:v>
                </c:pt>
                <c:pt idx="205">
                  <c:v>13458.601526482944</c:v>
                </c:pt>
                <c:pt idx="206">
                  <c:v>12456.494681214357</c:v>
                </c:pt>
                <c:pt idx="207">
                  <c:v>11474.924162483352</c:v>
                </c:pt>
                <c:pt idx="208">
                  <c:v>10491.20973773179</c:v>
                </c:pt>
                <c:pt idx="209">
                  <c:v>9511.7831250213439</c:v>
                </c:pt>
                <c:pt idx="210">
                  <c:v>8509.676279752759</c:v>
                </c:pt>
                <c:pt idx="211">
                  <c:v>7507.5694344841731</c:v>
                </c:pt>
                <c:pt idx="212">
                  <c:v>7049.7881706109365</c:v>
                </c:pt>
                <c:pt idx="213">
                  <c:v>7427.4747874193235</c:v>
                </c:pt>
                <c:pt idx="214">
                  <c:v>8405.6346685790413</c:v>
                </c:pt>
                <c:pt idx="215">
                  <c:v>10333.701287436399</c:v>
                </c:pt>
                <c:pt idx="216">
                  <c:v>13020.393470614352</c:v>
                </c:pt>
                <c:pt idx="217">
                  <c:v>15496.486671447599</c:v>
                </c:pt>
                <c:pt idx="218">
                  <c:v>17339.067800430286</c:v>
                </c:pt>
                <c:pt idx="219">
                  <c:v>18553.282232011748</c:v>
                </c:pt>
                <c:pt idx="220">
                  <c:v>20000</c:v>
                </c:pt>
                <c:pt idx="221">
                  <c:v>20000</c:v>
                </c:pt>
                <c:pt idx="222">
                  <c:v>20000</c:v>
                </c:pt>
                <c:pt idx="223">
                  <c:v>20000</c:v>
                </c:pt>
                <c:pt idx="224">
                  <c:v>20000</c:v>
                </c:pt>
                <c:pt idx="225">
                  <c:v>20000</c:v>
                </c:pt>
                <c:pt idx="226">
                  <c:v>19654.039596352832</c:v>
                </c:pt>
                <c:pt idx="227">
                  <c:v>18291.7565396305</c:v>
                </c:pt>
                <c:pt idx="228">
                  <c:v>17636.848504251611</c:v>
                </c:pt>
                <c:pt idx="229">
                  <c:v>16796.210796366489</c:v>
                </c:pt>
                <c:pt idx="230">
                  <c:v>15952.526448792813</c:v>
                </c:pt>
                <c:pt idx="231">
                  <c:v>15407.972936516066</c:v>
                </c:pt>
                <c:pt idx="232">
                  <c:v>14283.550174162481</c:v>
                </c:pt>
                <c:pt idx="233">
                  <c:v>13000.365783901922</c:v>
                </c:pt>
                <c:pt idx="234">
                  <c:v>11605.924136871221</c:v>
                </c:pt>
                <c:pt idx="235">
                  <c:v>10186.658351261824</c:v>
                </c:pt>
                <c:pt idx="236">
                  <c:v>8785.7849861694485</c:v>
                </c:pt>
                <c:pt idx="237">
                  <c:v>7402.0628692415376</c:v>
                </c:pt>
                <c:pt idx="238">
                  <c:v>6028.1575487484188</c:v>
                </c:pt>
                <c:pt idx="239">
                  <c:v>4697.4687873510211</c:v>
                </c:pt>
                <c:pt idx="240">
                  <c:v>3461.7887682272976</c:v>
                </c:pt>
                <c:pt idx="241">
                  <c:v>2139.675630912132</c:v>
                </c:pt>
                <c:pt idx="242">
                  <c:v>1114.5494228733382</c:v>
                </c:pt>
                <c:pt idx="243">
                  <c:v>538.74005395621919</c:v>
                </c:pt>
                <c:pt idx="244">
                  <c:v>729.56813168049621</c:v>
                </c:pt>
                <c:pt idx="245">
                  <c:v>1304.8543660144101</c:v>
                </c:pt>
                <c:pt idx="246">
                  <c:v>2232.7335723798783</c:v>
                </c:pt>
                <c:pt idx="247">
                  <c:v>2916.8849229928624</c:v>
                </c:pt>
                <c:pt idx="248">
                  <c:v>3694.4652665368981</c:v>
                </c:pt>
                <c:pt idx="249">
                  <c:v>4539.4769798176412</c:v>
                </c:pt>
                <c:pt idx="250">
                  <c:v>5462.2108117337702</c:v>
                </c:pt>
                <c:pt idx="251">
                  <c:v>6159.3609739439262</c:v>
                </c:pt>
                <c:pt idx="252">
                  <c:v>6605.2005942014139</c:v>
                </c:pt>
                <c:pt idx="253">
                  <c:v>7324.9181299730226</c:v>
                </c:pt>
                <c:pt idx="254">
                  <c:v>8117.2124099306775</c:v>
                </c:pt>
                <c:pt idx="255">
                  <c:v>9153.2345456408166</c:v>
                </c:pt>
                <c:pt idx="256">
                  <c:v>9664.7904108185649</c:v>
                </c:pt>
                <c:pt idx="257">
                  <c:v>10532.36949766076</c:v>
                </c:pt>
                <c:pt idx="258">
                  <c:v>11319.518403169075</c:v>
                </c:pt>
                <c:pt idx="259">
                  <c:v>12019.376628077725</c:v>
                </c:pt>
                <c:pt idx="260">
                  <c:v>11115.324473243863</c:v>
                </c:pt>
                <c:pt idx="261">
                  <c:v>10213.416224430559</c:v>
                </c:pt>
                <c:pt idx="262">
                  <c:v>9785.6489533176264</c:v>
                </c:pt>
                <c:pt idx="263">
                  <c:v>9221.800286855856</c:v>
                </c:pt>
                <c:pt idx="264">
                  <c:v>9677.9306560120222</c:v>
                </c:pt>
                <c:pt idx="265">
                  <c:v>9633.5834323669042</c:v>
                </c:pt>
                <c:pt idx="266">
                  <c:v>9572.9876942253213</c:v>
                </c:pt>
                <c:pt idx="267">
                  <c:v>9649.8052812211899</c:v>
                </c:pt>
                <c:pt idx="268">
                  <c:v>9560.0975924597915</c:v>
                </c:pt>
                <c:pt idx="269">
                  <c:v>9379.6689734658357</c:v>
                </c:pt>
                <c:pt idx="270">
                  <c:v>9022.0863060478805</c:v>
                </c:pt>
                <c:pt idx="271">
                  <c:v>8796.2972219376461</c:v>
                </c:pt>
                <c:pt idx="272">
                  <c:v>8374.961668886388</c:v>
                </c:pt>
                <c:pt idx="273">
                  <c:v>7972.0185363521532</c:v>
                </c:pt>
                <c:pt idx="274">
                  <c:v>7637.1161014923373</c:v>
                </c:pt>
                <c:pt idx="275">
                  <c:v>7079.6991530922414</c:v>
                </c:pt>
                <c:pt idx="276">
                  <c:v>6062.245835467681</c:v>
                </c:pt>
                <c:pt idx="277">
                  <c:v>4817.9901922617255</c:v>
                </c:pt>
                <c:pt idx="278">
                  <c:v>3757.320315541444</c:v>
                </c:pt>
                <c:pt idx="279">
                  <c:v>3127.5748574258137</c:v>
                </c:pt>
                <c:pt idx="280">
                  <c:v>2499.9733053307414</c:v>
                </c:pt>
                <c:pt idx="281">
                  <c:v>1663.9618481712973</c:v>
                </c:pt>
                <c:pt idx="282">
                  <c:v>489.89080866031827</c:v>
                </c:pt>
                <c:pt idx="283">
                  <c:v>-480.05813782740495</c:v>
                </c:pt>
                <c:pt idx="284">
                  <c:v>-1586.0884796639652</c:v>
                </c:pt>
                <c:pt idx="285">
                  <c:v>-2172.6173786838744</c:v>
                </c:pt>
                <c:pt idx="286">
                  <c:v>-2965.4122767475974</c:v>
                </c:pt>
                <c:pt idx="287">
                  <c:v>-3661.0545265170881</c:v>
                </c:pt>
                <c:pt idx="288">
                  <c:v>-4379.3770088447181</c:v>
                </c:pt>
                <c:pt idx="289">
                  <c:v>-4982.1544223610927</c:v>
                </c:pt>
                <c:pt idx="290">
                  <c:v>-5589.2196479185832</c:v>
                </c:pt>
                <c:pt idx="291">
                  <c:v>-6214.677293993097</c:v>
                </c:pt>
                <c:pt idx="292">
                  <c:v>-7023.7207065532857</c:v>
                </c:pt>
                <c:pt idx="293">
                  <c:v>-7989.381840999893</c:v>
                </c:pt>
                <c:pt idx="294">
                  <c:v>-8889.1461837926399</c:v>
                </c:pt>
                <c:pt idx="295">
                  <c:v>-9675.5093637946884</c:v>
                </c:pt>
                <c:pt idx="296">
                  <c:v>-10278.286777311063</c:v>
                </c:pt>
                <c:pt idx="297">
                  <c:v>-10912.320047467809</c:v>
                </c:pt>
                <c:pt idx="298">
                  <c:v>-11816.372202301671</c:v>
                </c:pt>
                <c:pt idx="299">
                  <c:v>-12835.969425946789</c:v>
                </c:pt>
                <c:pt idx="300">
                  <c:v>-14014.328277498884</c:v>
                </c:pt>
                <c:pt idx="301">
                  <c:v>-15208.935643547444</c:v>
                </c:pt>
                <c:pt idx="302">
                  <c:v>-16403.543009596004</c:v>
                </c:pt>
                <c:pt idx="303">
                  <c:v>-17464.212886316283</c:v>
                </c:pt>
                <c:pt idx="304">
                  <c:v>-18461.129877403262</c:v>
                </c:pt>
                <c:pt idx="305">
                  <c:v>-19437.510541952659</c:v>
                </c:pt>
                <c:pt idx="306">
                  <c:v>-20325.314182290054</c:v>
                </c:pt>
                <c:pt idx="307">
                  <c:v>-21206.686104565779</c:v>
                </c:pt>
                <c:pt idx="308">
                  <c:v>-22203.603095652757</c:v>
                </c:pt>
                <c:pt idx="309">
                  <c:v>-23354.993902605598</c:v>
                </c:pt>
                <c:pt idx="310">
                  <c:v>-24442.631823925134</c:v>
                </c:pt>
                <c:pt idx="311">
                  <c:v>-25439.548815012113</c:v>
                </c:pt>
                <c:pt idx="312">
                  <c:v>-26481.82627121537</c:v>
                </c:pt>
                <c:pt idx="313">
                  <c:v>-27560.888568452676</c:v>
                </c:pt>
                <c:pt idx="314">
                  <c:v>-28532.981420960958</c:v>
                </c:pt>
                <c:pt idx="315">
                  <c:v>-29525.610600006821</c:v>
                </c:pt>
                <c:pt idx="316">
                  <c:v>-30718.074060034825</c:v>
                </c:pt>
                <c:pt idx="317">
                  <c:v>-31871.608773008222</c:v>
                </c:pt>
                <c:pt idx="318">
                  <c:v>-33020.855673940503</c:v>
                </c:pt>
                <c:pt idx="319">
                  <c:v>-34087.957268722457</c:v>
                </c:pt>
                <c:pt idx="320">
                  <c:v>-35354.893144486552</c:v>
                </c:pt>
                <c:pt idx="321">
                  <c:v>-36714.693856503764</c:v>
                </c:pt>
                <c:pt idx="322">
                  <c:v>-38078.782380562094</c:v>
                </c:pt>
                <c:pt idx="323">
                  <c:v>-39386.790909401352</c:v>
                </c:pt>
                <c:pt idx="324">
                  <c:v>-40787.664274493727</c:v>
                </c:pt>
                <c:pt idx="325">
                  <c:v>-42211.21787214424</c:v>
                </c:pt>
                <c:pt idx="326">
                  <c:v>-43649.778811938661</c:v>
                </c:pt>
                <c:pt idx="327">
                  <c:v>-45057.083895092706</c:v>
                </c:pt>
                <c:pt idx="328">
                  <c:v>-46344.556097394379</c:v>
                </c:pt>
                <c:pt idx="329">
                  <c:v>-47661.140250315868</c:v>
                </c:pt>
                <c:pt idx="330">
                  <c:v>-48948.612452617541</c:v>
                </c:pt>
                <c:pt idx="331">
                  <c:v>-50301.981446573081</c:v>
                </c:pt>
                <c:pt idx="332">
                  <c:v>-51704.998717686016</c:v>
                </c:pt>
                <c:pt idx="333">
                  <c:v>-53105.872082778391</c:v>
                </c:pt>
                <c:pt idx="334">
                  <c:v>-54533.713492470022</c:v>
                </c:pt>
                <c:pt idx="335">
                  <c:v>-55957.267090120535</c:v>
                </c:pt>
                <c:pt idx="336">
                  <c:v>-57360.284361233469</c:v>
                </c:pt>
                <c:pt idx="337">
                  <c:v>-58788.1257709251</c:v>
                </c:pt>
                <c:pt idx="338">
                  <c:v>-60150.070388962871</c:v>
                </c:pt>
                <c:pt idx="339">
                  <c:v>-61534.69523955878</c:v>
                </c:pt>
                <c:pt idx="340">
                  <c:v>-62888.06423351432</c:v>
                </c:pt>
                <c:pt idx="341">
                  <c:v>-64281.264708192459</c:v>
                </c:pt>
                <c:pt idx="342">
                  <c:v>-65623.914172045203</c:v>
                </c:pt>
                <c:pt idx="343">
                  <c:v>-67034.604333572366</c:v>
                </c:pt>
                <c:pt idx="344">
                  <c:v>-68416.182544479714</c:v>
                </c:pt>
                <c:pt idx="345">
                  <c:v>-69820.4409879452</c:v>
                </c:pt>
                <c:pt idx="346">
                  <c:v>-71206.307010893666</c:v>
                </c:pt>
                <c:pt idx="347">
                  <c:v>-72295.186104565757</c:v>
                </c:pt>
                <c:pt idx="348">
                  <c:v>-73357.097153638591</c:v>
                </c:pt>
                <c:pt idx="349">
                  <c:v>-74404.903594235526</c:v>
                </c:pt>
                <c:pt idx="350">
                  <c:v>-75400.917851654507</c:v>
                </c:pt>
                <c:pt idx="351">
                  <c:v>-76353.715549977773</c:v>
                </c:pt>
                <c:pt idx="352">
                  <c:v>-77348.488635044196</c:v>
                </c:pt>
                <c:pt idx="353">
                  <c:v>-78370.229764709875</c:v>
                </c:pt>
                <c:pt idx="354">
                  <c:v>-79268.752935150056</c:v>
                </c:pt>
                <c:pt idx="355">
                  <c:v>-80008.51447768326</c:v>
                </c:pt>
                <c:pt idx="356">
                  <c:v>-80630.587045384658</c:v>
                </c:pt>
                <c:pt idx="357">
                  <c:v>-81062.642128538704</c:v>
                </c:pt>
                <c:pt idx="358">
                  <c:v>-81513.089632209769</c:v>
                </c:pt>
                <c:pt idx="359">
                  <c:v>-82122.29876378781</c:v>
                </c:pt>
                <c:pt idx="360">
                  <c:v>-82688.291336270137</c:v>
                </c:pt>
                <c:pt idx="361">
                  <c:v>-83116.058607383064</c:v>
                </c:pt>
                <c:pt idx="362">
                  <c:v>-83578.466813509483</c:v>
                </c:pt>
                <c:pt idx="363">
                  <c:v>-83396.214359867445</c:v>
                </c:pt>
                <c:pt idx="364">
                  <c:v>-83086.952603899816</c:v>
                </c:pt>
                <c:pt idx="365">
                  <c:v>-82883.12571457836</c:v>
                </c:pt>
                <c:pt idx="366">
                  <c:v>-82083.970935354926</c:v>
                </c:pt>
                <c:pt idx="367">
                  <c:v>-81609.696380152251</c:v>
                </c:pt>
                <c:pt idx="368">
                  <c:v>-81592.456725745258</c:v>
                </c:pt>
                <c:pt idx="369">
                  <c:v>-82090.408600553172</c:v>
                </c:pt>
                <c:pt idx="370">
                  <c:v>-82864.811078099869</c:v>
                </c:pt>
                <c:pt idx="371">
                  <c:v>-83684.574020762841</c:v>
                </c:pt>
                <c:pt idx="372">
                  <c:v>-84028.052079704896</c:v>
                </c:pt>
                <c:pt idx="373">
                  <c:v>-84210.624604719414</c:v>
                </c:pt>
                <c:pt idx="374">
                  <c:v>-84733.400618106025</c:v>
                </c:pt>
                <c:pt idx="375">
                  <c:v>-84300.559809445709</c:v>
                </c:pt>
                <c:pt idx="376">
                  <c:v>-84412.947730765241</c:v>
                </c:pt>
                <c:pt idx="377">
                  <c:v>-84359.419704265223</c:v>
                </c:pt>
                <c:pt idx="378">
                  <c:v>-83288.10213434411</c:v>
                </c:pt>
                <c:pt idx="379">
                  <c:v>-82053.486890004395</c:v>
                </c:pt>
                <c:pt idx="380">
                  <c:v>-79598.065806099054</c:v>
                </c:pt>
                <c:pt idx="381">
                  <c:v>-76651.036574121448</c:v>
                </c:pt>
                <c:pt idx="382">
                  <c:v>-74266.477109585714</c:v>
                </c:pt>
                <c:pt idx="383">
                  <c:v>-71179.439763685368</c:v>
                </c:pt>
                <c:pt idx="384">
                  <c:v>-68036.254734829039</c:v>
                </c:pt>
                <c:pt idx="385">
                  <c:v>-64302.887190520058</c:v>
                </c:pt>
                <c:pt idx="386">
                  <c:v>-61476.728948536656</c:v>
                </c:pt>
                <c:pt idx="387">
                  <c:v>-59287.332342997608</c:v>
                </c:pt>
                <c:pt idx="388">
                  <c:v>-57713.122938223503</c:v>
                </c:pt>
                <c:pt idx="389">
                  <c:v>-55376.857719495914</c:v>
                </c:pt>
                <c:pt idx="390">
                  <c:v>-54213.104094525792</c:v>
                </c:pt>
                <c:pt idx="391">
                  <c:v>-55115.012343339098</c:v>
                </c:pt>
                <c:pt idx="392">
                  <c:v>-55994.24035959426</c:v>
                </c:pt>
                <c:pt idx="393">
                  <c:v>-57143.487260526541</c:v>
                </c:pt>
                <c:pt idx="394">
                  <c:v>-58158.796672130542</c:v>
                </c:pt>
                <c:pt idx="395">
                  <c:v>-59491.629339548497</c:v>
                </c:pt>
                <c:pt idx="396">
                  <c:v>-60890.358798620313</c:v>
                </c:pt>
                <c:pt idx="397">
                  <c:v>-62291.232163712688</c:v>
                </c:pt>
                <c:pt idx="398">
                  <c:v>-63689.961622784504</c:v>
                </c:pt>
                <c:pt idx="399">
                  <c:v>-65071.539833691859</c:v>
                </c:pt>
                <c:pt idx="400">
                  <c:v>-66476.701010825345</c:v>
                </c:pt>
                <c:pt idx="401">
                  <c:v>-67762.029307106466</c:v>
                </c:pt>
                <c:pt idx="402">
                  <c:v>-68586.080061810557</c:v>
                </c:pt>
                <c:pt idx="403">
                  <c:v>-69407.986910494088</c:v>
                </c:pt>
                <c:pt idx="404">
                  <c:v>-69819.505667110556</c:v>
                </c:pt>
                <c:pt idx="405">
                  <c:v>-69979.397959566937</c:v>
                </c:pt>
                <c:pt idx="406">
                  <c:v>-70044.281509749635</c:v>
                </c:pt>
                <c:pt idx="407">
                  <c:v>-69515.574396407421</c:v>
                </c:pt>
                <c:pt idx="408">
                  <c:v>-68304.248712563553</c:v>
                </c:pt>
                <c:pt idx="409">
                  <c:v>-65773.542821773677</c:v>
                </c:pt>
                <c:pt idx="410">
                  <c:v>-62917.956706963036</c:v>
                </c:pt>
                <c:pt idx="411">
                  <c:v>-59414.325268927314</c:v>
                </c:pt>
                <c:pt idx="412">
                  <c:v>-55836.401961889103</c:v>
                </c:pt>
                <c:pt idx="413">
                  <c:v>-51750.441445548568</c:v>
                </c:pt>
                <c:pt idx="414">
                  <c:v>-47412.17744937331</c:v>
                </c:pt>
                <c:pt idx="415">
                  <c:v>-43130.061136154036</c:v>
                </c:pt>
                <c:pt idx="416">
                  <c:v>-39283.405288051043</c:v>
                </c:pt>
                <c:pt idx="417">
                  <c:v>-38067.656416692233</c:v>
                </c:pt>
                <c:pt idx="418">
                  <c:v>-37467.094746098373</c:v>
                </c:pt>
                <c:pt idx="419">
                  <c:v>-37832.011865246001</c:v>
                </c:pt>
                <c:pt idx="420">
                  <c:v>-38124.600474678096</c:v>
                </c:pt>
                <c:pt idx="421">
                  <c:v>-38167.706525970658</c:v>
                </c:pt>
                <c:pt idx="422">
                  <c:v>-37184.401823583605</c:v>
                </c:pt>
                <c:pt idx="423">
                  <c:v>-36728.993641361834</c:v>
                </c:pt>
                <c:pt idx="424">
                  <c:v>-37357.497927124903</c:v>
                </c:pt>
                <c:pt idx="425">
                  <c:v>-38557.295838882579</c:v>
                </c:pt>
                <c:pt idx="426">
                  <c:v>-39559.403375678674</c:v>
                </c:pt>
                <c:pt idx="427">
                  <c:v>-40790.457144076718</c:v>
                </c:pt>
                <c:pt idx="428">
                  <c:v>-42192.233242837094</c:v>
                </c:pt>
                <c:pt idx="429">
                  <c:v>-43348.814595499047</c:v>
                </c:pt>
                <c:pt idx="430">
                  <c:v>-44367.170646791608</c:v>
                </c:pt>
                <c:pt idx="431">
                  <c:v>-45655.545582761282</c:v>
                </c:pt>
                <c:pt idx="432">
                  <c:v>-46900.703959635233</c:v>
                </c:pt>
                <c:pt idx="433">
                  <c:v>-48308.91177645728</c:v>
                </c:pt>
                <c:pt idx="434">
                  <c:v>-49723.551311340998</c:v>
                </c:pt>
                <c:pt idx="435">
                  <c:v>-51115.510613666578</c:v>
                </c:pt>
                <c:pt idx="436">
                  <c:v>-52210.48298671579</c:v>
                </c:pt>
                <c:pt idx="437">
                  <c:v>-52491.11089369253</c:v>
                </c:pt>
                <c:pt idx="438">
                  <c:v>-52314.726001434225</c:v>
                </c:pt>
                <c:pt idx="439">
                  <c:v>-50144.195768876089</c:v>
                </c:pt>
                <c:pt idx="440">
                  <c:v>-46845.295751801335</c:v>
                </c:pt>
                <c:pt idx="441">
                  <c:v>-43129.079455656814</c:v>
                </c:pt>
                <c:pt idx="442">
                  <c:v>-39610.734081207476</c:v>
                </c:pt>
                <c:pt idx="443">
                  <c:v>-36128.677078851164</c:v>
                </c:pt>
                <c:pt idx="444">
                  <c:v>-32758.915442406811</c:v>
                </c:pt>
                <c:pt idx="445">
                  <c:v>-29621.597974934215</c:v>
                </c:pt>
                <c:pt idx="446">
                  <c:v>-27318.913065601155</c:v>
                </c:pt>
                <c:pt idx="447">
                  <c:v>-25814.572342314605</c:v>
                </c:pt>
                <c:pt idx="448">
                  <c:v>-24584.109534542178</c:v>
                </c:pt>
                <c:pt idx="449">
                  <c:v>-24888.658846429622</c:v>
                </c:pt>
                <c:pt idx="450">
                  <c:v>-25621.988670901159</c:v>
                </c:pt>
                <c:pt idx="451">
                  <c:v>-26464.431846122276</c:v>
                </c:pt>
                <c:pt idx="452">
                  <c:v>-26929.886691937252</c:v>
                </c:pt>
                <c:pt idx="453">
                  <c:v>-26248.172653075115</c:v>
                </c:pt>
                <c:pt idx="454">
                  <c:v>-24692.107434347527</c:v>
                </c:pt>
                <c:pt idx="455">
                  <c:v>-23066.895721066783</c:v>
                </c:pt>
                <c:pt idx="456">
                  <c:v>-23462.165963186784</c:v>
                </c:pt>
                <c:pt idx="457">
                  <c:v>-24558.379508588554</c:v>
                </c:pt>
                <c:pt idx="458">
                  <c:v>-25949.436077246137</c:v>
                </c:pt>
                <c:pt idx="459">
                  <c:v>-27336.204833862605</c:v>
                </c:pt>
                <c:pt idx="460">
                  <c:v>-28327.592840555906</c:v>
                </c:pt>
                <c:pt idx="461">
                  <c:v>-28904.304943141025</c:v>
                </c:pt>
                <c:pt idx="462">
                  <c:v>-28712.4839275347</c:v>
                </c:pt>
                <c:pt idx="463">
                  <c:v>-29012.745427381029</c:v>
                </c:pt>
                <c:pt idx="464">
                  <c:v>-30070.030225728195</c:v>
                </c:pt>
                <c:pt idx="465">
                  <c:v>-30240.642048287358</c:v>
                </c:pt>
                <c:pt idx="466">
                  <c:v>-31066.836709012012</c:v>
                </c:pt>
                <c:pt idx="467">
                  <c:v>-32282.883135266151</c:v>
                </c:pt>
                <c:pt idx="468">
                  <c:v>-32367.061839633872</c:v>
                </c:pt>
                <c:pt idx="469">
                  <c:v>-32880.021056585691</c:v>
                </c:pt>
                <c:pt idx="470">
                  <c:v>-34114.459903356852</c:v>
                </c:pt>
                <c:pt idx="471">
                  <c:v>-35487.124051497412</c:v>
                </c:pt>
                <c:pt idx="472">
                  <c:v>-36812.283828501131</c:v>
                </c:pt>
                <c:pt idx="473">
                  <c:v>-38182.804070621132</c:v>
                </c:pt>
                <c:pt idx="474">
                  <c:v>-39530.644080182996</c:v>
                </c:pt>
                <c:pt idx="475">
                  <c:v>-40921.700648840575</c:v>
                </c:pt>
                <c:pt idx="476">
                  <c:v>-41799.687492743178</c:v>
                </c:pt>
                <c:pt idx="477">
                  <c:v>-41101.544392650976</c:v>
                </c:pt>
                <c:pt idx="478">
                  <c:v>-40238.38849332372</c:v>
                </c:pt>
                <c:pt idx="479">
                  <c:v>-40135.573283133504</c:v>
                </c:pt>
                <c:pt idx="480">
                  <c:v>-40283.50487313453</c:v>
                </c:pt>
                <c:pt idx="481">
                  <c:v>-40447.684977632023</c:v>
                </c:pt>
                <c:pt idx="482">
                  <c:v>-39729.682566676864</c:v>
                </c:pt>
                <c:pt idx="483">
                  <c:v>-38470.784823959242</c:v>
                </c:pt>
                <c:pt idx="484">
                  <c:v>-37376.899880476674</c:v>
                </c:pt>
                <c:pt idx="485">
                  <c:v>-37613.408494689698</c:v>
                </c:pt>
                <c:pt idx="486">
                  <c:v>-37763.483990711284</c:v>
                </c:pt>
                <c:pt idx="487">
                  <c:v>-38020.528931461893</c:v>
                </c:pt>
                <c:pt idx="488">
                  <c:v>-37832.138165488461</c:v>
                </c:pt>
                <c:pt idx="489">
                  <c:v>-36796.116029778321</c:v>
                </c:pt>
                <c:pt idx="490">
                  <c:v>-35392.064798688611</c:v>
                </c:pt>
                <c:pt idx="491">
                  <c:v>-35289.971775432794</c:v>
                </c:pt>
                <c:pt idx="492">
                  <c:v>-35687.385923573354</c:v>
                </c:pt>
                <c:pt idx="493">
                  <c:v>-35923.894537786378</c:v>
                </c:pt>
                <c:pt idx="494">
                  <c:v>-35791.651454768929</c:v>
                </c:pt>
                <c:pt idx="495">
                  <c:v>-34391.030473312108</c:v>
                </c:pt>
                <c:pt idx="496">
                  <c:v>-33838.040861591995</c:v>
                </c:pt>
                <c:pt idx="497">
                  <c:v>-34231.167197691437</c:v>
                </c:pt>
                <c:pt idx="498">
                  <c:v>-33531.30897278279</c:v>
                </c:pt>
                <c:pt idx="499">
                  <c:v>-34035.692565652374</c:v>
                </c:pt>
                <c:pt idx="500">
                  <c:v>-34927.784018030885</c:v>
                </c:pt>
                <c:pt idx="501">
                  <c:v>-35928.988821158979</c:v>
                </c:pt>
                <c:pt idx="502">
                  <c:v>-36689.286690229768</c:v>
                </c:pt>
                <c:pt idx="503">
                  <c:v>-36367.026122664967</c:v>
                </c:pt>
                <c:pt idx="504">
                  <c:v>-32971.898430830115</c:v>
                </c:pt>
                <c:pt idx="505">
                  <c:v>-29526.039181436267</c:v>
                </c:pt>
                <c:pt idx="506">
                  <c:v>-26426.634591742586</c:v>
                </c:pt>
                <c:pt idx="507">
                  <c:v>-24605.898649386952</c:v>
                </c:pt>
                <c:pt idx="508">
                  <c:v>-23166.551984086265</c:v>
                </c:pt>
                <c:pt idx="509">
                  <c:v>-22359.543767714993</c:v>
                </c:pt>
                <c:pt idx="510">
                  <c:v>-21786.694845131926</c:v>
                </c:pt>
                <c:pt idx="511">
                  <c:v>-19853.031969060485</c:v>
                </c:pt>
                <c:pt idx="512">
                  <c:v>-16721.852813919275</c:v>
                </c:pt>
                <c:pt idx="513">
                  <c:v>-14153.143426219927</c:v>
                </c:pt>
                <c:pt idx="514">
                  <c:v>-10964.101463306291</c:v>
                </c:pt>
                <c:pt idx="515">
                  <c:v>-9696.6280965064416</c:v>
                </c:pt>
                <c:pt idx="516">
                  <c:v>-8920.7628777788523</c:v>
                </c:pt>
                <c:pt idx="517">
                  <c:v>-8674.5093040329921</c:v>
                </c:pt>
                <c:pt idx="518">
                  <c:v>-8106.8057558992623</c:v>
                </c:pt>
                <c:pt idx="519">
                  <c:v>-6408.2951114980742</c:v>
                </c:pt>
                <c:pt idx="520">
                  <c:v>-5814.8646911176484</c:v>
                </c:pt>
                <c:pt idx="521">
                  <c:v>-5506.5958730320699</c:v>
                </c:pt>
                <c:pt idx="522">
                  <c:v>-4970.0353225420249</c:v>
                </c:pt>
                <c:pt idx="523">
                  <c:v>-4326.3247805893561</c:v>
                </c:pt>
                <c:pt idx="524">
                  <c:v>-4445.1444199705675</c:v>
                </c:pt>
                <c:pt idx="525">
                  <c:v>-4683.7969402041499</c:v>
                </c:pt>
                <c:pt idx="526">
                  <c:v>-5262.6529488098258</c:v>
                </c:pt>
                <c:pt idx="527">
                  <c:v>-5360.9362616534554</c:v>
                </c:pt>
                <c:pt idx="528">
                  <c:v>-3467.352824164127</c:v>
                </c:pt>
                <c:pt idx="529">
                  <c:v>-497.39484854687407</c:v>
                </c:pt>
                <c:pt idx="530">
                  <c:v>1423.2692159273943</c:v>
                </c:pt>
                <c:pt idx="531">
                  <c:v>2175.8448741591328</c:v>
                </c:pt>
                <c:pt idx="532">
                  <c:v>1959.8725864836897</c:v>
                </c:pt>
                <c:pt idx="533">
                  <c:v>3701.802853191336</c:v>
                </c:pt>
                <c:pt idx="534">
                  <c:v>8797.6994758051405</c:v>
                </c:pt>
                <c:pt idx="535">
                  <c:v>12728.937941809307</c:v>
                </c:pt>
                <c:pt idx="536">
                  <c:v>14240.139164361641</c:v>
                </c:pt>
                <c:pt idx="537">
                  <c:v>15899.924124918962</c:v>
                </c:pt>
                <c:pt idx="538">
                  <c:v>17559.709085476283</c:v>
                </c:pt>
                <c:pt idx="539">
                  <c:v>19692.958008059351</c:v>
                </c:pt>
                <c:pt idx="540">
                  <c:v>20000</c:v>
                </c:pt>
                <c:pt idx="541">
                  <c:v>19920.109107673394</c:v>
                </c:pt>
                <c:pt idx="542">
                  <c:v>19256.963886896832</c:v>
                </c:pt>
                <c:pt idx="543">
                  <c:v>19793.524437386877</c:v>
                </c:pt>
                <c:pt idx="544">
                  <c:v>20000</c:v>
                </c:pt>
                <c:pt idx="545">
                  <c:v>20000</c:v>
                </c:pt>
                <c:pt idx="546">
                  <c:v>20000</c:v>
                </c:pt>
                <c:pt idx="547">
                  <c:v>20000</c:v>
                </c:pt>
                <c:pt idx="548">
                  <c:v>20000</c:v>
                </c:pt>
                <c:pt idx="549">
                  <c:v>19956.893948707442</c:v>
                </c:pt>
                <c:pt idx="550">
                  <c:v>18811.032126148279</c:v>
                </c:pt>
                <c:pt idx="551">
                  <c:v>17465.336022606974</c:v>
                </c:pt>
                <c:pt idx="552">
                  <c:v>16065.70382986716</c:v>
                </c:pt>
                <c:pt idx="553">
                  <c:v>14724.295538366972</c:v>
                </c:pt>
                <c:pt idx="554">
                  <c:v>13426.103805962506</c:v>
                </c:pt>
                <c:pt idx="555">
                  <c:v>12064.159187924737</c:v>
                </c:pt>
                <c:pt idx="556">
                  <c:v>12432.998876481237</c:v>
                </c:pt>
                <c:pt idx="557">
                  <c:v>13291.009401359153</c:v>
                </c:pt>
                <c:pt idx="558">
                  <c:v>14121.307178226278</c:v>
                </c:pt>
                <c:pt idx="559">
                  <c:v>14819.450278318482</c:v>
                </c:pt>
                <c:pt idx="560">
                  <c:v>16352.677372536971</c:v>
                </c:pt>
                <c:pt idx="561">
                  <c:v>16322.999052351199</c:v>
                </c:pt>
                <c:pt idx="562">
                  <c:v>16475.552882218359</c:v>
                </c:pt>
                <c:pt idx="563">
                  <c:v>18213.511397397815</c:v>
                </c:pt>
                <c:pt idx="564">
                  <c:v>19689.056368882979</c:v>
                </c:pt>
                <c:pt idx="565">
                  <c:v>19646.740468872733</c:v>
                </c:pt>
                <c:pt idx="566">
                  <c:v>19643.353315917095</c:v>
                </c:pt>
                <c:pt idx="567">
                  <c:v>20000</c:v>
                </c:pt>
                <c:pt idx="568">
                  <c:v>19335.275168186319</c:v>
                </c:pt>
                <c:pt idx="569">
                  <c:v>18786.095405183896</c:v>
                </c:pt>
                <c:pt idx="570">
                  <c:v>20000</c:v>
                </c:pt>
                <c:pt idx="571">
                  <c:v>20000</c:v>
                </c:pt>
                <c:pt idx="572">
                  <c:v>19842.251613564185</c:v>
                </c:pt>
                <c:pt idx="573">
                  <c:v>20000</c:v>
                </c:pt>
                <c:pt idx="574">
                  <c:v>19745.09896526995</c:v>
                </c:pt>
                <c:pt idx="575">
                  <c:v>19834.91536386299</c:v>
                </c:pt>
                <c:pt idx="576">
                  <c:v>20000</c:v>
                </c:pt>
                <c:pt idx="577">
                  <c:v>20000</c:v>
                </c:pt>
                <c:pt idx="578">
                  <c:v>20000</c:v>
                </c:pt>
                <c:pt idx="579">
                  <c:v>20000</c:v>
                </c:pt>
                <c:pt idx="580">
                  <c:v>20000</c:v>
                </c:pt>
                <c:pt idx="581">
                  <c:v>20000</c:v>
                </c:pt>
                <c:pt idx="582">
                  <c:v>20000</c:v>
                </c:pt>
                <c:pt idx="583">
                  <c:v>19010.417460642693</c:v>
                </c:pt>
                <c:pt idx="584">
                  <c:v>18270.317479424921</c:v>
                </c:pt>
                <c:pt idx="585">
                  <c:v>17083.044565106033</c:v>
                </c:pt>
                <c:pt idx="586">
                  <c:v>15823.44314107161</c:v>
                </c:pt>
                <c:pt idx="587">
                  <c:v>14541.161484479047</c:v>
                </c:pt>
                <c:pt idx="588">
                  <c:v>13506.218480005462</c:v>
                </c:pt>
                <c:pt idx="589">
                  <c:v>12496.099614110575</c:v>
                </c:pt>
                <c:pt idx="590">
                  <c:v>11209.530145476898</c:v>
                </c:pt>
                <c:pt idx="591">
                  <c:v>10133.514487928149</c:v>
                </c:pt>
                <c:pt idx="592">
                  <c:v>11011.113572721373</c:v>
                </c:pt>
                <c:pt idx="593">
                  <c:v>13000.653380801146</c:v>
                </c:pt>
                <c:pt idx="594">
                  <c:v>15219.207108219785</c:v>
                </c:pt>
                <c:pt idx="595">
                  <c:v>17441.191085271315</c:v>
                </c:pt>
                <c:pt idx="596">
                  <c:v>20000</c:v>
                </c:pt>
                <c:pt idx="597">
                  <c:v>20000</c:v>
                </c:pt>
                <c:pt idx="598">
                  <c:v>20000</c:v>
                </c:pt>
                <c:pt idx="599">
                  <c:v>20000</c:v>
                </c:pt>
                <c:pt idx="600">
                  <c:v>20000</c:v>
                </c:pt>
                <c:pt idx="601">
                  <c:v>20000</c:v>
                </c:pt>
                <c:pt idx="602">
                  <c:v>18831.119506198134</c:v>
                </c:pt>
                <c:pt idx="603">
                  <c:v>17637.414873817572</c:v>
                </c:pt>
                <c:pt idx="604">
                  <c:v>16674.800379059521</c:v>
                </c:pt>
                <c:pt idx="605">
                  <c:v>17336.384356111052</c:v>
                </c:pt>
                <c:pt idx="606">
                  <c:v>17845.954345524704</c:v>
                </c:pt>
                <c:pt idx="607">
                  <c:v>16879.052038725538</c:v>
                </c:pt>
                <c:pt idx="608">
                  <c:v>15551.409917016697</c:v>
                </c:pt>
                <c:pt idx="609">
                  <c:v>14182.695142232693</c:v>
                </c:pt>
                <c:pt idx="610">
                  <c:v>12809.692555407573</c:v>
                </c:pt>
                <c:pt idx="611">
                  <c:v>11438.833874603011</c:v>
                </c:pt>
                <c:pt idx="612">
                  <c:v>10082.079802274357</c:v>
                </c:pt>
                <c:pt idx="613">
                  <c:v>9092.4972629170497</c:v>
                </c:pt>
                <c:pt idx="614">
                  <c:v>8323.2853310794653</c:v>
                </c:pt>
                <c:pt idx="615">
                  <c:v>8636.699523614383</c:v>
                </c:pt>
                <c:pt idx="616">
                  <c:v>8170.9062391148445</c:v>
                </c:pt>
                <c:pt idx="617">
                  <c:v>7480.4545350544686</c:v>
                </c:pt>
                <c:pt idx="618">
                  <c:v>6608.5609705289762</c:v>
                </c:pt>
                <c:pt idx="619">
                  <c:v>5512.0089864426463</c:v>
                </c:pt>
                <c:pt idx="620">
                  <c:v>4231.8712358706425</c:v>
                </c:pt>
                <c:pt idx="621">
                  <c:v>3253.0082266161262</c:v>
                </c:pt>
                <c:pt idx="622">
                  <c:v>3441.128241641909</c:v>
                </c:pt>
                <c:pt idx="623">
                  <c:v>3886.6971109517476</c:v>
                </c:pt>
                <c:pt idx="624">
                  <c:v>4861.8776252433163</c:v>
                </c:pt>
                <c:pt idx="625">
                  <c:v>7167.6319673530743</c:v>
                </c:pt>
                <c:pt idx="626">
                  <c:v>9340.2386948058629</c:v>
                </c:pt>
                <c:pt idx="627">
                  <c:v>11697.717532356659</c:v>
                </c:pt>
                <c:pt idx="628">
                  <c:v>15345.148704026229</c:v>
                </c:pt>
                <c:pt idx="629">
                  <c:v>19892.928678755594</c:v>
                </c:pt>
                <c:pt idx="630">
                  <c:v>20000</c:v>
                </c:pt>
                <c:pt idx="631">
                  <c:v>20000</c:v>
                </c:pt>
                <c:pt idx="632">
                  <c:v>20000</c:v>
                </c:pt>
                <c:pt idx="633">
                  <c:v>20000</c:v>
                </c:pt>
                <c:pt idx="634">
                  <c:v>20000</c:v>
                </c:pt>
                <c:pt idx="635">
                  <c:v>20000</c:v>
                </c:pt>
                <c:pt idx="636">
                  <c:v>19461.878205784928</c:v>
                </c:pt>
                <c:pt idx="637">
                  <c:v>18358.894503636922</c:v>
                </c:pt>
                <c:pt idx="638">
                  <c:v>17664.154987535429</c:v>
                </c:pt>
                <c:pt idx="639">
                  <c:v>16734.037521770308</c:v>
                </c:pt>
                <c:pt idx="640">
                  <c:v>15563.013121947884</c:v>
                </c:pt>
                <c:pt idx="641">
                  <c:v>14460.029419799881</c:v>
                </c:pt>
                <c:pt idx="642">
                  <c:v>13472.590786463134</c:v>
                </c:pt>
                <c:pt idx="643">
                  <c:v>13658.99567667247</c:v>
                </c:pt>
                <c:pt idx="644">
                  <c:v>15405.800566881806</c:v>
                </c:pt>
                <c:pt idx="645">
                  <c:v>18605.85546562852</c:v>
                </c:pt>
                <c:pt idx="646">
                  <c:v>20000</c:v>
                </c:pt>
                <c:pt idx="647">
                  <c:v>20000</c:v>
                </c:pt>
                <c:pt idx="648">
                  <c:v>20000</c:v>
                </c:pt>
                <c:pt idx="649">
                  <c:v>20000</c:v>
                </c:pt>
                <c:pt idx="650">
                  <c:v>20000</c:v>
                </c:pt>
                <c:pt idx="651">
                  <c:v>20000</c:v>
                </c:pt>
                <c:pt idx="652">
                  <c:v>20000</c:v>
                </c:pt>
                <c:pt idx="653">
                  <c:v>20000</c:v>
                </c:pt>
                <c:pt idx="654">
                  <c:v>20000</c:v>
                </c:pt>
                <c:pt idx="655">
                  <c:v>20000</c:v>
                </c:pt>
                <c:pt idx="656">
                  <c:v>20000</c:v>
                </c:pt>
                <c:pt idx="657">
                  <c:v>19246.133848990881</c:v>
                </c:pt>
                <c:pt idx="658">
                  <c:v>17927.405790048833</c:v>
                </c:pt>
                <c:pt idx="659">
                  <c:v>16767.439359013762</c:v>
                </c:pt>
                <c:pt idx="660">
                  <c:v>15603.185115937575</c:v>
                </c:pt>
                <c:pt idx="661">
                  <c:v>14572.868362189667</c:v>
                </c:pt>
                <c:pt idx="662">
                  <c:v>13480.942628829014</c:v>
                </c:pt>
                <c:pt idx="663">
                  <c:v>12287.576435133013</c:v>
                </c:pt>
                <c:pt idx="664">
                  <c:v>11127.610004097942</c:v>
                </c:pt>
                <c:pt idx="665">
                  <c:v>10305.703155414405</c:v>
                </c:pt>
                <c:pt idx="666">
                  <c:v>9755.959097428542</c:v>
                </c:pt>
                <c:pt idx="667">
                  <c:v>9661.9635966260284</c:v>
                </c:pt>
                <c:pt idx="668">
                  <c:v>9611.184654919236</c:v>
                </c:pt>
                <c:pt idx="669">
                  <c:v>9224.4900368814669</c:v>
                </c:pt>
                <c:pt idx="670">
                  <c:v>8445.7997472936513</c:v>
                </c:pt>
                <c:pt idx="671">
                  <c:v>7914.4481098248125</c:v>
                </c:pt>
                <c:pt idx="672">
                  <c:v>7466.1445121742981</c:v>
                </c:pt>
                <c:pt idx="673">
                  <c:v>7682.8801471843726</c:v>
                </c:pt>
                <c:pt idx="674">
                  <c:v>8109.492577604753</c:v>
                </c:pt>
                <c:pt idx="675">
                  <c:v>9189.295705699551</c:v>
                </c:pt>
                <c:pt idx="676">
                  <c:v>10612.123243861624</c:v>
                </c:pt>
                <c:pt idx="677">
                  <c:v>12242.39026568316</c:v>
                </c:pt>
                <c:pt idx="678">
                  <c:v>13300.438273059453</c:v>
                </c:pt>
                <c:pt idx="679">
                  <c:v>13837.721010483898</c:v>
                </c:pt>
                <c:pt idx="680">
                  <c:v>13586.769349110404</c:v>
                </c:pt>
                <c:pt idx="681">
                  <c:v>12560.740407403611</c:v>
                </c:pt>
                <c:pt idx="682">
                  <c:v>11351.125699211145</c:v>
                </c:pt>
                <c:pt idx="683">
                  <c:v>10279.736292388074</c:v>
                </c:pt>
                <c:pt idx="684">
                  <c:v>9090.6579107331891</c:v>
                </c:pt>
                <c:pt idx="685">
                  <c:v>7697.4574360550487</c:v>
                </c:pt>
                <c:pt idx="686">
                  <c:v>6285.8645408598841</c:v>
                </c:pt>
                <c:pt idx="687">
                  <c:v>4867.8399276030459</c:v>
                </c:pt>
                <c:pt idx="688">
                  <c:v>3454.1031263873238</c:v>
                </c:pt>
                <c:pt idx="689">
                  <c:v>2033.9346071099274</c:v>
                </c:pt>
                <c:pt idx="690">
                  <c:v>622.34171191476298</c:v>
                </c:pt>
                <c:pt idx="691">
                  <c:v>-797.82680736263342</c:v>
                </c:pt>
                <c:pt idx="692">
                  <c:v>-2202.9879844961242</c:v>
                </c:pt>
                <c:pt idx="693">
                  <c:v>-3614.5808796912888</c:v>
                </c:pt>
                <c:pt idx="694">
                  <c:v>-5024.029868865895</c:v>
                </c:pt>
                <c:pt idx="695">
                  <c:v>-6433.4788580405011</c:v>
                </c:pt>
                <c:pt idx="696">
                  <c:v>-7849.3595652767817</c:v>
                </c:pt>
                <c:pt idx="697">
                  <c:v>-9287.9205050712008</c:v>
                </c:pt>
                <c:pt idx="698">
                  <c:v>-10732.913162927294</c:v>
                </c:pt>
                <c:pt idx="699">
                  <c:v>-12180.049726803947</c:v>
                </c:pt>
                <c:pt idx="700">
                  <c:v>-13618.610666598368</c:v>
                </c:pt>
                <c:pt idx="701">
                  <c:v>-15059.315512413346</c:v>
                </c:pt>
                <c:pt idx="702">
                  <c:v>-16495.73254618721</c:v>
                </c:pt>
                <c:pt idx="703">
                  <c:v>-17932.149579961071</c:v>
                </c:pt>
                <c:pt idx="704">
                  <c:v>-19377.142237817166</c:v>
                </c:pt>
                <c:pt idx="705">
                  <c:v>-20815.703177611587</c:v>
                </c:pt>
                <c:pt idx="706">
                  <c:v>-22256.408023426564</c:v>
                </c:pt>
                <c:pt idx="707">
                  <c:v>-23670.144824642288</c:v>
                </c:pt>
                <c:pt idx="708">
                  <c:v>-25106.561858416149</c:v>
                </c:pt>
                <c:pt idx="709">
                  <c:v>-26545.12279821057</c:v>
                </c:pt>
                <c:pt idx="710">
                  <c:v>-27983.683738004991</c:v>
                </c:pt>
                <c:pt idx="711">
                  <c:v>-29420.100771778853</c:v>
                </c:pt>
                <c:pt idx="712">
                  <c:v>-30858.661711573273</c:v>
                </c:pt>
                <c:pt idx="713">
                  <c:v>-32288.64702728546</c:v>
                </c:pt>
                <c:pt idx="714">
                  <c:v>-33704.52773452174</c:v>
                </c:pt>
                <c:pt idx="715">
                  <c:v>-35122.552347778575</c:v>
                </c:pt>
                <c:pt idx="716">
                  <c:v>-36540.576961035411</c:v>
                </c:pt>
                <c:pt idx="717">
                  <c:v>-37974.850088788713</c:v>
                </c:pt>
                <c:pt idx="718">
                  <c:v>-39248.330265000164</c:v>
                </c:pt>
                <c:pt idx="719">
                  <c:v>-40367.449207731443</c:v>
                </c:pt>
                <c:pt idx="720">
                  <c:v>-41398.668003619845</c:v>
                </c:pt>
                <c:pt idx="721">
                  <c:v>-42425.598987467129</c:v>
                </c:pt>
                <c:pt idx="722">
                  <c:v>-43452.529971314412</c:v>
                </c:pt>
                <c:pt idx="723">
                  <c:v>-44483.748767202815</c:v>
                </c:pt>
                <c:pt idx="724">
                  <c:v>-45490.143424512513</c:v>
                </c:pt>
                <c:pt idx="725">
                  <c:v>-46498.68198784277</c:v>
                </c:pt>
                <c:pt idx="726">
                  <c:v>-47502.932739131917</c:v>
                </c:pt>
                <c:pt idx="727">
                  <c:v>-48527.719816958641</c:v>
                </c:pt>
                <c:pt idx="728">
                  <c:v>-49561.082518867595</c:v>
                </c:pt>
                <c:pt idx="729">
                  <c:v>-50560.142724447622</c:v>
                </c:pt>
                <c:pt idx="730">
                  <c:v>-51587.073708294905</c:v>
                </c:pt>
                <c:pt idx="731">
                  <c:v>-52607.572974080518</c:v>
                </c:pt>
                <c:pt idx="732">
                  <c:v>-53533.740374961577</c:v>
                </c:pt>
                <c:pt idx="733">
                  <c:v>-54457.763869822076</c:v>
                </c:pt>
                <c:pt idx="734">
                  <c:v>-55375.355646620905</c:v>
                </c:pt>
                <c:pt idx="735">
                  <c:v>-56297.235235460845</c:v>
                </c:pt>
                <c:pt idx="736">
                  <c:v>-57297.198174708872</c:v>
                </c:pt>
                <c:pt idx="737">
                  <c:v>-58316.456268141919</c:v>
                </c:pt>
                <c:pt idx="738">
                  <c:v>-59349.818970050874</c:v>
                </c:pt>
                <c:pt idx="739">
                  <c:v>-60383.181671959828</c:v>
                </c:pt>
                <c:pt idx="740">
                  <c:v>-61414.400467848231</c:v>
                </c:pt>
                <c:pt idx="741">
                  <c:v>-62443.475357716074</c:v>
                </c:pt>
                <c:pt idx="742">
                  <c:v>-63478.981965645587</c:v>
                </c:pt>
                <c:pt idx="743">
                  <c:v>-64483.232716934734</c:v>
                </c:pt>
                <c:pt idx="744">
                  <c:v>-65289.002941979983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408-498D-AE6D-1E2570E89788}"/>
            </c:ext>
          </c:extLst>
        </c:ser>
        <c:ser>
          <c:idx val="2"/>
          <c:order val="2"/>
          <c:tx>
            <c:strRef>
              <c:f>'Jan2019-PSE-variation_MODBESS'!$V$1</c:f>
              <c:strCache>
                <c:ptCount val="1"/>
                <c:pt idx="0">
                  <c:v>100000MWh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'Jan2019-PSE-variation_MODBESS'!$V$2:$V$746</c:f>
              <c:numCache>
                <c:formatCode>General</c:formatCode>
                <c:ptCount val="745"/>
                <c:pt idx="0">
                  <c:v>99931.167767988256</c:v>
                </c:pt>
                <c:pt idx="1">
                  <c:v>100000</c:v>
                </c:pt>
                <c:pt idx="2">
                  <c:v>100000</c:v>
                </c:pt>
                <c:pt idx="3">
                  <c:v>100000</c:v>
                </c:pt>
                <c:pt idx="4">
                  <c:v>100000</c:v>
                </c:pt>
                <c:pt idx="5">
                  <c:v>100000</c:v>
                </c:pt>
                <c:pt idx="6">
                  <c:v>100000</c:v>
                </c:pt>
                <c:pt idx="7">
                  <c:v>99358.632969641083</c:v>
                </c:pt>
                <c:pt idx="8">
                  <c:v>99261.591520677524</c:v>
                </c:pt>
                <c:pt idx="9">
                  <c:v>100000</c:v>
                </c:pt>
                <c:pt idx="10">
                  <c:v>99671.868413413933</c:v>
                </c:pt>
                <c:pt idx="11">
                  <c:v>98663.329850083668</c:v>
                </c:pt>
                <c:pt idx="12">
                  <c:v>97646.21566267118</c:v>
                </c:pt>
                <c:pt idx="13">
                  <c:v>96653.925613837389</c:v>
                </c:pt>
                <c:pt idx="14">
                  <c:v>95709.139936140433</c:v>
                </c:pt>
                <c:pt idx="15">
                  <c:v>94825.963238056225</c:v>
                </c:pt>
                <c:pt idx="16">
                  <c:v>93973.478101628949</c:v>
                </c:pt>
                <c:pt idx="17">
                  <c:v>92945.982822798222</c:v>
                </c:pt>
                <c:pt idx="18">
                  <c:v>91858.119736707318</c:v>
                </c:pt>
                <c:pt idx="19">
                  <c:v>90759.537120513618</c:v>
                </c:pt>
                <c:pt idx="20">
                  <c:v>89562.334827374259</c:v>
                </c:pt>
                <c:pt idx="21">
                  <c:v>88373.708158317124</c:v>
                </c:pt>
                <c:pt idx="22">
                  <c:v>87405.001075709471</c:v>
                </c:pt>
                <c:pt idx="23">
                  <c:v>86535.252108732049</c:v>
                </c:pt>
                <c:pt idx="24">
                  <c:v>85824.264769661604</c:v>
                </c:pt>
                <c:pt idx="25">
                  <c:v>84702.099187241765</c:v>
                </c:pt>
                <c:pt idx="26">
                  <c:v>83378.406438889477</c:v>
                </c:pt>
                <c:pt idx="27">
                  <c:v>82101.315328006036</c:v>
                </c:pt>
                <c:pt idx="28">
                  <c:v>80760.471331489287</c:v>
                </c:pt>
                <c:pt idx="29">
                  <c:v>79378.893120581939</c:v>
                </c:pt>
                <c:pt idx="30">
                  <c:v>78027.329593962393</c:v>
                </c:pt>
                <c:pt idx="31">
                  <c:v>76695.061221527882</c:v>
                </c:pt>
                <c:pt idx="32">
                  <c:v>75519.410570979788</c:v>
                </c:pt>
                <c:pt idx="33">
                  <c:v>74391.264291568528</c:v>
                </c:pt>
                <c:pt idx="34">
                  <c:v>73195.077314482842</c:v>
                </c:pt>
                <c:pt idx="35">
                  <c:v>71883.345268585908</c:v>
                </c:pt>
                <c:pt idx="36">
                  <c:v>70621.261499846369</c:v>
                </c:pt>
                <c:pt idx="37">
                  <c:v>69740.453872554077</c:v>
                </c:pt>
                <c:pt idx="38">
                  <c:v>68546.41080148895</c:v>
                </c:pt>
                <c:pt idx="39">
                  <c:v>67309.151171328107</c:v>
                </c:pt>
                <c:pt idx="40">
                  <c:v>66044.923496568008</c:v>
                </c:pt>
                <c:pt idx="41">
                  <c:v>65145.723448758697</c:v>
                </c:pt>
                <c:pt idx="42">
                  <c:v>64743.344611207896</c:v>
                </c:pt>
                <c:pt idx="43">
                  <c:v>64818.89850937407</c:v>
                </c:pt>
                <c:pt idx="44">
                  <c:v>64853.018660997877</c:v>
                </c:pt>
                <c:pt idx="45">
                  <c:v>64873.688565037766</c:v>
                </c:pt>
                <c:pt idx="46">
                  <c:v>64907.357280674827</c:v>
                </c:pt>
                <c:pt idx="47">
                  <c:v>65134.383664583576</c:v>
                </c:pt>
                <c:pt idx="48">
                  <c:v>64899.567935320862</c:v>
                </c:pt>
                <c:pt idx="49">
                  <c:v>64617.247834921312</c:v>
                </c:pt>
                <c:pt idx="50">
                  <c:v>64734.416164668946</c:v>
                </c:pt>
                <c:pt idx="51">
                  <c:v>65935.180348666487</c:v>
                </c:pt>
                <c:pt idx="52">
                  <c:v>67142.082844995413</c:v>
                </c:pt>
                <c:pt idx="53">
                  <c:v>68304.121345149091</c:v>
                </c:pt>
                <c:pt idx="54">
                  <c:v>69219.001739917381</c:v>
                </c:pt>
                <c:pt idx="55">
                  <c:v>70066.450764948968</c:v>
                </c:pt>
                <c:pt idx="56">
                  <c:v>70674.595121743012</c:v>
                </c:pt>
                <c:pt idx="57">
                  <c:v>71846.924370795357</c:v>
                </c:pt>
                <c:pt idx="58">
                  <c:v>72964.821061708179</c:v>
                </c:pt>
                <c:pt idx="59">
                  <c:v>74137.150310760524</c:v>
                </c:pt>
                <c:pt idx="60">
                  <c:v>75679.223780008891</c:v>
                </c:pt>
                <c:pt idx="61">
                  <c:v>76835.123967831183</c:v>
                </c:pt>
                <c:pt idx="62">
                  <c:v>77555.563690537194</c:v>
                </c:pt>
                <c:pt idx="63">
                  <c:v>77784.395265170941</c:v>
                </c:pt>
                <c:pt idx="64">
                  <c:v>79469.907097974952</c:v>
                </c:pt>
                <c:pt idx="65">
                  <c:v>80990.406131543918</c:v>
                </c:pt>
                <c:pt idx="66">
                  <c:v>83536.548145681809</c:v>
                </c:pt>
                <c:pt idx="67">
                  <c:v>86602.011055902753</c:v>
                </c:pt>
                <c:pt idx="68">
                  <c:v>89019.428642898623</c:v>
                </c:pt>
                <c:pt idx="69">
                  <c:v>91957.882250793991</c:v>
                </c:pt>
                <c:pt idx="70">
                  <c:v>95399.227693542343</c:v>
                </c:pt>
                <c:pt idx="71">
                  <c:v>98926.148692073912</c:v>
                </c:pt>
                <c:pt idx="72">
                  <c:v>100000</c:v>
                </c:pt>
                <c:pt idx="73">
                  <c:v>100000</c:v>
                </c:pt>
                <c:pt idx="74">
                  <c:v>100000</c:v>
                </c:pt>
                <c:pt idx="75">
                  <c:v>100000</c:v>
                </c:pt>
                <c:pt idx="76">
                  <c:v>100000</c:v>
                </c:pt>
                <c:pt idx="77">
                  <c:v>100000</c:v>
                </c:pt>
                <c:pt idx="78">
                  <c:v>100000</c:v>
                </c:pt>
                <c:pt idx="79">
                  <c:v>100000</c:v>
                </c:pt>
                <c:pt idx="80">
                  <c:v>100000</c:v>
                </c:pt>
                <c:pt idx="81">
                  <c:v>100000</c:v>
                </c:pt>
                <c:pt idx="82">
                  <c:v>100000</c:v>
                </c:pt>
                <c:pt idx="83">
                  <c:v>100000</c:v>
                </c:pt>
                <c:pt idx="84">
                  <c:v>100000</c:v>
                </c:pt>
                <c:pt idx="85">
                  <c:v>100000</c:v>
                </c:pt>
                <c:pt idx="86">
                  <c:v>99024.18363043404</c:v>
                </c:pt>
                <c:pt idx="87">
                  <c:v>97778.348376190959</c:v>
                </c:pt>
                <c:pt idx="88">
                  <c:v>96664.3067052556</c:v>
                </c:pt>
                <c:pt idx="89">
                  <c:v>95552.4089403408</c:v>
                </c:pt>
                <c:pt idx="90">
                  <c:v>94241.918066796425</c:v>
                </c:pt>
                <c:pt idx="91">
                  <c:v>92875.347198032978</c:v>
                </c:pt>
                <c:pt idx="92">
                  <c:v>91525.927577433991</c:v>
                </c:pt>
                <c:pt idx="93">
                  <c:v>90182.939674896683</c:v>
                </c:pt>
                <c:pt idx="94">
                  <c:v>88856.200286855834</c:v>
                </c:pt>
                <c:pt idx="95">
                  <c:v>87560.378316770802</c:v>
                </c:pt>
                <c:pt idx="96">
                  <c:v>86210.958696171816</c:v>
                </c:pt>
                <c:pt idx="97">
                  <c:v>84900.467822627441</c:v>
                </c:pt>
                <c:pt idx="98">
                  <c:v>83728.202250452465</c:v>
                </c:pt>
                <c:pt idx="99">
                  <c:v>82578.616910835626</c:v>
                </c:pt>
                <c:pt idx="100">
                  <c:v>82034.853549841195</c:v>
                </c:pt>
                <c:pt idx="101">
                  <c:v>82316.944612915337</c:v>
                </c:pt>
                <c:pt idx="102">
                  <c:v>84031.433435781844</c:v>
                </c:pt>
                <c:pt idx="103">
                  <c:v>86183.097848581077</c:v>
                </c:pt>
                <c:pt idx="104">
                  <c:v>88808.226223406062</c:v>
                </c:pt>
                <c:pt idx="105">
                  <c:v>91779.809257931207</c:v>
                </c:pt>
                <c:pt idx="106">
                  <c:v>94134.489966874957</c:v>
                </c:pt>
                <c:pt idx="107">
                  <c:v>95708.970675818709</c:v>
                </c:pt>
                <c:pt idx="108">
                  <c:v>96666.549059181067</c:v>
                </c:pt>
                <c:pt idx="109">
                  <c:v>96970.936744869003</c:v>
                </c:pt>
                <c:pt idx="110">
                  <c:v>97709.069770856775</c:v>
                </c:pt>
                <c:pt idx="111">
                  <c:v>98105.89351159372</c:v>
                </c:pt>
                <c:pt idx="112">
                  <c:v>98212.410275586473</c:v>
                </c:pt>
                <c:pt idx="113">
                  <c:v>97751.582372024684</c:v>
                </c:pt>
                <c:pt idx="114">
                  <c:v>97290.754468462896</c:v>
                </c:pt>
                <c:pt idx="115">
                  <c:v>96902.255074616638</c:v>
                </c:pt>
                <c:pt idx="116">
                  <c:v>96447.858889116513</c:v>
                </c:pt>
                <c:pt idx="117">
                  <c:v>96721.103577160771</c:v>
                </c:pt>
                <c:pt idx="118">
                  <c:v>96448.149252125775</c:v>
                </c:pt>
                <c:pt idx="119">
                  <c:v>96483.804396748936</c:v>
                </c:pt>
                <c:pt idx="120">
                  <c:v>95547.932781818774</c:v>
                </c:pt>
                <c:pt idx="121">
                  <c:v>94577.420231875119</c:v>
                </c:pt>
                <c:pt idx="122">
                  <c:v>95372.693878700928</c:v>
                </c:pt>
                <c:pt idx="123">
                  <c:v>97088.89782638388</c:v>
                </c:pt>
                <c:pt idx="124">
                  <c:v>100000</c:v>
                </c:pt>
                <c:pt idx="125">
                  <c:v>100000</c:v>
                </c:pt>
                <c:pt idx="126">
                  <c:v>100000</c:v>
                </c:pt>
                <c:pt idx="127">
                  <c:v>100000</c:v>
                </c:pt>
                <c:pt idx="128">
                  <c:v>100000</c:v>
                </c:pt>
                <c:pt idx="129">
                  <c:v>100000</c:v>
                </c:pt>
                <c:pt idx="130">
                  <c:v>100000</c:v>
                </c:pt>
                <c:pt idx="131">
                  <c:v>100000</c:v>
                </c:pt>
                <c:pt idx="132">
                  <c:v>100000</c:v>
                </c:pt>
                <c:pt idx="133">
                  <c:v>99906.682068094116</c:v>
                </c:pt>
                <c:pt idx="134">
                  <c:v>100000</c:v>
                </c:pt>
                <c:pt idx="135">
                  <c:v>100000</c:v>
                </c:pt>
                <c:pt idx="136">
                  <c:v>100000</c:v>
                </c:pt>
                <c:pt idx="137">
                  <c:v>99333.244536078957</c:v>
                </c:pt>
                <c:pt idx="138">
                  <c:v>99258.319024690092</c:v>
                </c:pt>
                <c:pt idx="139">
                  <c:v>99072.136256531085</c:v>
                </c:pt>
                <c:pt idx="140">
                  <c:v>98539.318281938322</c:v>
                </c:pt>
                <c:pt idx="141">
                  <c:v>98301.343330601376</c:v>
                </c:pt>
                <c:pt idx="142">
                  <c:v>97879.782612778741</c:v>
                </c:pt>
                <c:pt idx="143">
                  <c:v>98814.342186592898</c:v>
                </c:pt>
                <c:pt idx="144">
                  <c:v>100000</c:v>
                </c:pt>
                <c:pt idx="145">
                  <c:v>100000</c:v>
                </c:pt>
                <c:pt idx="146">
                  <c:v>100000</c:v>
                </c:pt>
                <c:pt idx="147">
                  <c:v>100000</c:v>
                </c:pt>
                <c:pt idx="148">
                  <c:v>100000</c:v>
                </c:pt>
                <c:pt idx="149">
                  <c:v>100000</c:v>
                </c:pt>
                <c:pt idx="150">
                  <c:v>100000</c:v>
                </c:pt>
                <c:pt idx="151">
                  <c:v>100000</c:v>
                </c:pt>
                <c:pt idx="152">
                  <c:v>100000</c:v>
                </c:pt>
                <c:pt idx="153">
                  <c:v>100000</c:v>
                </c:pt>
                <c:pt idx="154">
                  <c:v>100000</c:v>
                </c:pt>
                <c:pt idx="155">
                  <c:v>100000</c:v>
                </c:pt>
                <c:pt idx="156">
                  <c:v>100000</c:v>
                </c:pt>
                <c:pt idx="157">
                  <c:v>100000</c:v>
                </c:pt>
                <c:pt idx="158">
                  <c:v>100000</c:v>
                </c:pt>
                <c:pt idx="159">
                  <c:v>100000</c:v>
                </c:pt>
                <c:pt idx="160">
                  <c:v>100000</c:v>
                </c:pt>
                <c:pt idx="161">
                  <c:v>100000</c:v>
                </c:pt>
                <c:pt idx="162">
                  <c:v>100000</c:v>
                </c:pt>
                <c:pt idx="163">
                  <c:v>100000</c:v>
                </c:pt>
                <c:pt idx="164">
                  <c:v>100000</c:v>
                </c:pt>
                <c:pt idx="165">
                  <c:v>99071.123706587445</c:v>
                </c:pt>
                <c:pt idx="166">
                  <c:v>97674.538153536181</c:v>
                </c:pt>
                <c:pt idx="167">
                  <c:v>96372.961342758601</c:v>
                </c:pt>
                <c:pt idx="168">
                  <c:v>95475.340905986406</c:v>
                </c:pt>
                <c:pt idx="169">
                  <c:v>95735.31547826383</c:v>
                </c:pt>
                <c:pt idx="170">
                  <c:v>96181.877285455717</c:v>
                </c:pt>
                <c:pt idx="171">
                  <c:v>97662.657697298768</c:v>
                </c:pt>
                <c:pt idx="172">
                  <c:v>99364.598591332848</c:v>
                </c:pt>
                <c:pt idx="173">
                  <c:v>100000</c:v>
                </c:pt>
                <c:pt idx="174">
                  <c:v>100000</c:v>
                </c:pt>
                <c:pt idx="175">
                  <c:v>100000</c:v>
                </c:pt>
                <c:pt idx="176">
                  <c:v>100000</c:v>
                </c:pt>
                <c:pt idx="177">
                  <c:v>100000</c:v>
                </c:pt>
                <c:pt idx="178">
                  <c:v>100000</c:v>
                </c:pt>
                <c:pt idx="179">
                  <c:v>100000</c:v>
                </c:pt>
                <c:pt idx="180">
                  <c:v>100000</c:v>
                </c:pt>
                <c:pt idx="181">
                  <c:v>100000</c:v>
                </c:pt>
                <c:pt idx="182">
                  <c:v>100000</c:v>
                </c:pt>
                <c:pt idx="183">
                  <c:v>100000</c:v>
                </c:pt>
                <c:pt idx="184">
                  <c:v>100000</c:v>
                </c:pt>
                <c:pt idx="185">
                  <c:v>100000</c:v>
                </c:pt>
                <c:pt idx="186">
                  <c:v>100000</c:v>
                </c:pt>
                <c:pt idx="187">
                  <c:v>100000</c:v>
                </c:pt>
                <c:pt idx="188">
                  <c:v>100000</c:v>
                </c:pt>
                <c:pt idx="189">
                  <c:v>100000</c:v>
                </c:pt>
                <c:pt idx="190">
                  <c:v>100000</c:v>
                </c:pt>
                <c:pt idx="191">
                  <c:v>100000</c:v>
                </c:pt>
                <c:pt idx="192">
                  <c:v>100000</c:v>
                </c:pt>
                <c:pt idx="193">
                  <c:v>100000</c:v>
                </c:pt>
                <c:pt idx="194">
                  <c:v>100000</c:v>
                </c:pt>
                <c:pt idx="195">
                  <c:v>100000</c:v>
                </c:pt>
                <c:pt idx="196">
                  <c:v>100000</c:v>
                </c:pt>
                <c:pt idx="197">
                  <c:v>100000</c:v>
                </c:pt>
                <c:pt idx="198">
                  <c:v>99608.115527780625</c:v>
                </c:pt>
                <c:pt idx="199">
                  <c:v>99055.325521633713</c:v>
                </c:pt>
                <c:pt idx="200">
                  <c:v>98275.733189905412</c:v>
                </c:pt>
                <c:pt idx="201">
                  <c:v>97450.780393060821</c:v>
                </c:pt>
                <c:pt idx="202">
                  <c:v>96467.065968309253</c:v>
                </c:pt>
                <c:pt idx="203">
                  <c:v>95462.815217020107</c:v>
                </c:pt>
                <c:pt idx="204">
                  <c:v>94460.70837175152</c:v>
                </c:pt>
                <c:pt idx="205">
                  <c:v>93458.601526482933</c:v>
                </c:pt>
                <c:pt idx="206">
                  <c:v>92456.494681214346</c:v>
                </c:pt>
                <c:pt idx="207">
                  <c:v>91474.924162483338</c:v>
                </c:pt>
                <c:pt idx="208">
                  <c:v>90491.20973773177</c:v>
                </c:pt>
                <c:pt idx="209">
                  <c:v>89511.78312502132</c:v>
                </c:pt>
                <c:pt idx="210">
                  <c:v>88509.676279752734</c:v>
                </c:pt>
                <c:pt idx="211">
                  <c:v>87507.569434484147</c:v>
                </c:pt>
                <c:pt idx="212">
                  <c:v>87049.788170610904</c:v>
                </c:pt>
                <c:pt idx="213">
                  <c:v>87427.474787419298</c:v>
                </c:pt>
                <c:pt idx="214">
                  <c:v>88405.634668579019</c:v>
                </c:pt>
                <c:pt idx="215">
                  <c:v>90333.701287436372</c:v>
                </c:pt>
                <c:pt idx="216">
                  <c:v>93020.393470614319</c:v>
                </c:pt>
                <c:pt idx="217">
                  <c:v>95496.486671447565</c:v>
                </c:pt>
                <c:pt idx="218">
                  <c:v>97339.067800430246</c:v>
                </c:pt>
                <c:pt idx="219">
                  <c:v>98553.282232011712</c:v>
                </c:pt>
                <c:pt idx="220">
                  <c:v>100000</c:v>
                </c:pt>
                <c:pt idx="221">
                  <c:v>100000</c:v>
                </c:pt>
                <c:pt idx="222">
                  <c:v>100000</c:v>
                </c:pt>
                <c:pt idx="223">
                  <c:v>100000</c:v>
                </c:pt>
                <c:pt idx="224">
                  <c:v>100000</c:v>
                </c:pt>
                <c:pt idx="225">
                  <c:v>100000</c:v>
                </c:pt>
                <c:pt idx="226">
                  <c:v>99654.039596352828</c:v>
                </c:pt>
                <c:pt idx="227">
                  <c:v>98291.7565396305</c:v>
                </c:pt>
                <c:pt idx="228">
                  <c:v>97636.848504251611</c:v>
                </c:pt>
                <c:pt idx="229">
                  <c:v>96796.210796366489</c:v>
                </c:pt>
                <c:pt idx="230">
                  <c:v>95952.526448792807</c:v>
                </c:pt>
                <c:pt idx="231">
                  <c:v>95407.97293651606</c:v>
                </c:pt>
                <c:pt idx="232">
                  <c:v>94283.550174162476</c:v>
                </c:pt>
                <c:pt idx="233">
                  <c:v>93000.365783901914</c:v>
                </c:pt>
                <c:pt idx="234">
                  <c:v>91605.92413687121</c:v>
                </c:pt>
                <c:pt idx="235">
                  <c:v>90186.658351261809</c:v>
                </c:pt>
                <c:pt idx="236">
                  <c:v>88785.784986169441</c:v>
                </c:pt>
                <c:pt idx="237">
                  <c:v>87402.062869241534</c:v>
                </c:pt>
                <c:pt idx="238">
                  <c:v>86028.157548748422</c:v>
                </c:pt>
                <c:pt idx="239">
                  <c:v>84697.468787351027</c:v>
                </c:pt>
                <c:pt idx="240">
                  <c:v>83461.788768227299</c:v>
                </c:pt>
                <c:pt idx="241">
                  <c:v>82139.675630912127</c:v>
                </c:pt>
                <c:pt idx="242">
                  <c:v>81114.54942287333</c:v>
                </c:pt>
                <c:pt idx="243">
                  <c:v>80538.740053956208</c:v>
                </c:pt>
                <c:pt idx="244">
                  <c:v>80729.568131680484</c:v>
                </c:pt>
                <c:pt idx="245">
                  <c:v>81304.854366014391</c:v>
                </c:pt>
                <c:pt idx="246">
                  <c:v>82232.733572379861</c:v>
                </c:pt>
                <c:pt idx="247">
                  <c:v>82916.884922992846</c:v>
                </c:pt>
                <c:pt idx="248">
                  <c:v>83694.465266536878</c:v>
                </c:pt>
                <c:pt idx="249">
                  <c:v>84539.476979817628</c:v>
                </c:pt>
                <c:pt idx="250">
                  <c:v>85462.210811733763</c:v>
                </c:pt>
                <c:pt idx="251">
                  <c:v>86159.360973943913</c:v>
                </c:pt>
                <c:pt idx="252">
                  <c:v>86605.200594201393</c:v>
                </c:pt>
                <c:pt idx="253">
                  <c:v>87324.918129972997</c:v>
                </c:pt>
                <c:pt idx="254">
                  <c:v>88117.212409930653</c:v>
                </c:pt>
                <c:pt idx="255">
                  <c:v>89153.234545640793</c:v>
                </c:pt>
                <c:pt idx="256">
                  <c:v>89664.790410818547</c:v>
                </c:pt>
                <c:pt idx="257">
                  <c:v>90532.369497660737</c:v>
                </c:pt>
                <c:pt idx="258">
                  <c:v>91319.518403169059</c:v>
                </c:pt>
                <c:pt idx="259">
                  <c:v>92019.376628077705</c:v>
                </c:pt>
                <c:pt idx="260">
                  <c:v>91115.324473243847</c:v>
                </c:pt>
                <c:pt idx="261">
                  <c:v>90213.416224430548</c:v>
                </c:pt>
                <c:pt idx="262">
                  <c:v>89785.648953317621</c:v>
                </c:pt>
                <c:pt idx="263">
                  <c:v>89221.800286855854</c:v>
                </c:pt>
                <c:pt idx="264">
                  <c:v>89677.930656012017</c:v>
                </c:pt>
                <c:pt idx="265">
                  <c:v>89633.583432366897</c:v>
                </c:pt>
                <c:pt idx="266">
                  <c:v>89572.987694225318</c:v>
                </c:pt>
                <c:pt idx="267">
                  <c:v>89649.805281221183</c:v>
                </c:pt>
                <c:pt idx="268">
                  <c:v>89560.097592459788</c:v>
                </c:pt>
                <c:pt idx="269">
                  <c:v>89379.668973465828</c:v>
                </c:pt>
                <c:pt idx="270">
                  <c:v>89022.086306047873</c:v>
                </c:pt>
                <c:pt idx="271">
                  <c:v>88796.297221937639</c:v>
                </c:pt>
                <c:pt idx="272">
                  <c:v>88374.961668886375</c:v>
                </c:pt>
                <c:pt idx="273">
                  <c:v>87972.018536352145</c:v>
                </c:pt>
                <c:pt idx="274">
                  <c:v>87637.116101492327</c:v>
                </c:pt>
                <c:pt idx="275">
                  <c:v>87079.699153092239</c:v>
                </c:pt>
                <c:pt idx="276">
                  <c:v>86062.245835467678</c:v>
                </c:pt>
                <c:pt idx="277">
                  <c:v>84817.990192261728</c:v>
                </c:pt>
                <c:pt idx="278">
                  <c:v>83757.320315541452</c:v>
                </c:pt>
                <c:pt idx="279">
                  <c:v>83127.574857425818</c:v>
                </c:pt>
                <c:pt idx="280">
                  <c:v>82499.973305330743</c:v>
                </c:pt>
                <c:pt idx="281">
                  <c:v>81663.961848171297</c:v>
                </c:pt>
                <c:pt idx="282">
                  <c:v>80489.890808660319</c:v>
                </c:pt>
                <c:pt idx="283">
                  <c:v>79519.941862172593</c:v>
                </c:pt>
                <c:pt idx="284">
                  <c:v>78413.911520336027</c:v>
                </c:pt>
                <c:pt idx="285">
                  <c:v>77827.382621316123</c:v>
                </c:pt>
                <c:pt idx="286">
                  <c:v>77034.587723252393</c:v>
                </c:pt>
                <c:pt idx="287">
                  <c:v>76338.945473482905</c:v>
                </c:pt>
                <c:pt idx="288">
                  <c:v>75620.62299115528</c:v>
                </c:pt>
                <c:pt idx="289">
                  <c:v>75017.845577638902</c:v>
                </c:pt>
                <c:pt idx="290">
                  <c:v>74410.780352081405</c:v>
                </c:pt>
                <c:pt idx="291">
                  <c:v>73785.322706006889</c:v>
                </c:pt>
                <c:pt idx="292">
                  <c:v>72976.2792934467</c:v>
                </c:pt>
                <c:pt idx="293">
                  <c:v>72010.618159000092</c:v>
                </c:pt>
                <c:pt idx="294">
                  <c:v>71110.853816207353</c:v>
                </c:pt>
                <c:pt idx="295">
                  <c:v>70324.490636205301</c:v>
                </c:pt>
                <c:pt idx="296">
                  <c:v>69721.713222688923</c:v>
                </c:pt>
                <c:pt idx="297">
                  <c:v>69087.679952532169</c:v>
                </c:pt>
                <c:pt idx="298">
                  <c:v>68183.627797698311</c:v>
                </c:pt>
                <c:pt idx="299">
                  <c:v>67164.030574053191</c:v>
                </c:pt>
                <c:pt idx="300">
                  <c:v>65985.671722501094</c:v>
                </c:pt>
                <c:pt idx="301">
                  <c:v>64791.064356452531</c:v>
                </c:pt>
                <c:pt idx="302">
                  <c:v>63596.456990403967</c:v>
                </c:pt>
                <c:pt idx="303">
                  <c:v>62535.787113683684</c:v>
                </c:pt>
                <c:pt idx="304">
                  <c:v>61538.870122596702</c:v>
                </c:pt>
                <c:pt idx="305">
                  <c:v>60562.489458047305</c:v>
                </c:pt>
                <c:pt idx="306">
                  <c:v>59674.685817709906</c:v>
                </c:pt>
                <c:pt idx="307">
                  <c:v>58793.313895434185</c:v>
                </c:pt>
                <c:pt idx="308">
                  <c:v>57796.396904347203</c:v>
                </c:pt>
                <c:pt idx="309">
                  <c:v>56645.006097394362</c:v>
                </c:pt>
                <c:pt idx="310">
                  <c:v>55557.368176074822</c:v>
                </c:pt>
                <c:pt idx="311">
                  <c:v>54560.45118498784</c:v>
                </c:pt>
                <c:pt idx="312">
                  <c:v>53518.173728784583</c:v>
                </c:pt>
                <c:pt idx="313">
                  <c:v>52439.111431547281</c:v>
                </c:pt>
                <c:pt idx="314">
                  <c:v>51467.018579039002</c:v>
                </c:pt>
                <c:pt idx="315">
                  <c:v>50474.389399993139</c:v>
                </c:pt>
                <c:pt idx="316">
                  <c:v>49281.925939965135</c:v>
                </c:pt>
                <c:pt idx="317">
                  <c:v>48128.391226991735</c:v>
                </c:pt>
                <c:pt idx="318">
                  <c:v>46979.144326059453</c:v>
                </c:pt>
                <c:pt idx="319">
                  <c:v>45912.042731277499</c:v>
                </c:pt>
                <c:pt idx="320">
                  <c:v>44645.106855513404</c:v>
                </c:pt>
                <c:pt idx="321">
                  <c:v>43285.306143496193</c:v>
                </c:pt>
                <c:pt idx="322">
                  <c:v>41921.217619437863</c:v>
                </c:pt>
                <c:pt idx="323">
                  <c:v>40613.209090598604</c:v>
                </c:pt>
                <c:pt idx="324">
                  <c:v>39212.335725506229</c:v>
                </c:pt>
                <c:pt idx="325">
                  <c:v>37788.782127855717</c:v>
                </c:pt>
                <c:pt idx="326">
                  <c:v>36350.221188061296</c:v>
                </c:pt>
                <c:pt idx="327">
                  <c:v>34942.91610490725</c:v>
                </c:pt>
                <c:pt idx="328">
                  <c:v>33655.443902605577</c:v>
                </c:pt>
                <c:pt idx="329">
                  <c:v>32338.859749684088</c:v>
                </c:pt>
                <c:pt idx="330">
                  <c:v>31051.387547382412</c:v>
                </c:pt>
                <c:pt idx="331">
                  <c:v>29698.018553426875</c:v>
                </c:pt>
                <c:pt idx="332">
                  <c:v>28295.001282313944</c:v>
                </c:pt>
                <c:pt idx="333">
                  <c:v>26894.127917221569</c:v>
                </c:pt>
                <c:pt idx="334">
                  <c:v>25466.286507529938</c:v>
                </c:pt>
                <c:pt idx="335">
                  <c:v>24042.732909879425</c:v>
                </c:pt>
                <c:pt idx="336">
                  <c:v>22639.715638766495</c:v>
                </c:pt>
                <c:pt idx="337">
                  <c:v>21211.874229074863</c:v>
                </c:pt>
                <c:pt idx="338">
                  <c:v>19849.929611037092</c:v>
                </c:pt>
                <c:pt idx="339">
                  <c:v>18465.304760441184</c:v>
                </c:pt>
                <c:pt idx="340">
                  <c:v>17111.935766485647</c:v>
                </c:pt>
                <c:pt idx="341">
                  <c:v>15718.735291807507</c:v>
                </c:pt>
                <c:pt idx="342">
                  <c:v>14376.085827954759</c:v>
                </c:pt>
                <c:pt idx="343">
                  <c:v>12965.395666427594</c:v>
                </c:pt>
                <c:pt idx="344">
                  <c:v>11583.817455520242</c:v>
                </c:pt>
                <c:pt idx="345">
                  <c:v>10179.559012054749</c:v>
                </c:pt>
                <c:pt idx="346">
                  <c:v>8793.6929891062809</c:v>
                </c:pt>
                <c:pt idx="347">
                  <c:v>7704.8138954341848</c:v>
                </c:pt>
                <c:pt idx="348">
                  <c:v>6642.902846361344</c:v>
                </c:pt>
                <c:pt idx="349">
                  <c:v>5595.0964057644105</c:v>
                </c:pt>
                <c:pt idx="350">
                  <c:v>4599.0821483454301</c:v>
                </c:pt>
                <c:pt idx="351">
                  <c:v>3646.2844500221709</c:v>
                </c:pt>
                <c:pt idx="352">
                  <c:v>2651.5113649557502</c:v>
                </c:pt>
                <c:pt idx="353">
                  <c:v>1629.770235290074</c:v>
                </c:pt>
                <c:pt idx="354">
                  <c:v>731.2470648498869</c:v>
                </c:pt>
                <c:pt idx="355">
                  <c:v>-8.5144776833235483</c:v>
                </c:pt>
                <c:pt idx="356">
                  <c:v>-630.58704538472023</c:v>
                </c:pt>
                <c:pt idx="357">
                  <c:v>-1062.6421285387687</c:v>
                </c:pt>
                <c:pt idx="358">
                  <c:v>-1513.0896322098406</c:v>
                </c:pt>
                <c:pt idx="359">
                  <c:v>-2122.2987637878891</c:v>
                </c:pt>
                <c:pt idx="360">
                  <c:v>-2688.291336270217</c:v>
                </c:pt>
                <c:pt idx="361">
                  <c:v>-3116.0586073831491</c:v>
                </c:pt>
                <c:pt idx="362">
                  <c:v>-3578.4668135095708</c:v>
                </c:pt>
                <c:pt idx="363">
                  <c:v>-3396.2143598675261</c:v>
                </c:pt>
                <c:pt idx="364">
                  <c:v>-3086.9526038999002</c:v>
                </c:pt>
                <c:pt idx="365">
                  <c:v>-2883.1257145784507</c:v>
                </c:pt>
                <c:pt idx="366">
                  <c:v>-2083.9709353550106</c:v>
                </c:pt>
                <c:pt idx="367">
                  <c:v>-1609.6963801523332</c:v>
                </c:pt>
                <c:pt idx="368">
                  <c:v>-1592.4567257453393</c:v>
                </c:pt>
                <c:pt idx="369">
                  <c:v>-2090.4086005532486</c:v>
                </c:pt>
                <c:pt idx="370">
                  <c:v>-2864.8110780999477</c:v>
                </c:pt>
                <c:pt idx="371">
                  <c:v>-3684.574020762926</c:v>
                </c:pt>
                <c:pt idx="372">
                  <c:v>-4028.0520797049739</c:v>
                </c:pt>
                <c:pt idx="373">
                  <c:v>-4210.6246047194873</c:v>
                </c:pt>
                <c:pt idx="374">
                  <c:v>-4733.400618106094</c:v>
                </c:pt>
                <c:pt idx="375">
                  <c:v>-4300.5598094457791</c:v>
                </c:pt>
                <c:pt idx="376">
                  <c:v>-4412.947730765316</c:v>
                </c:pt>
                <c:pt idx="377">
                  <c:v>-4359.4197042652986</c:v>
                </c:pt>
                <c:pt idx="378">
                  <c:v>-3288.1021343441839</c:v>
                </c:pt>
                <c:pt idx="379">
                  <c:v>-2053.4868900044648</c:v>
                </c:pt>
                <c:pt idx="380">
                  <c:v>401.93419390087274</c:v>
                </c:pt>
                <c:pt idx="381">
                  <c:v>3348.9634258784713</c:v>
                </c:pt>
                <c:pt idx="382">
                  <c:v>5733.5228904142086</c:v>
                </c:pt>
                <c:pt idx="383">
                  <c:v>8820.5602363145608</c:v>
                </c:pt>
                <c:pt idx="384">
                  <c:v>11963.745265170894</c:v>
                </c:pt>
                <c:pt idx="385">
                  <c:v>15697.112809479879</c:v>
                </c:pt>
                <c:pt idx="386">
                  <c:v>18523.271051463282</c:v>
                </c:pt>
                <c:pt idx="387">
                  <c:v>20712.66765700233</c:v>
                </c:pt>
                <c:pt idx="388">
                  <c:v>22286.877061776431</c:v>
                </c:pt>
                <c:pt idx="389">
                  <c:v>24623.14228050402</c:v>
                </c:pt>
                <c:pt idx="390">
                  <c:v>25786.895905474139</c:v>
                </c:pt>
                <c:pt idx="391">
                  <c:v>24884.987656660833</c:v>
                </c:pt>
                <c:pt idx="392">
                  <c:v>24005.759640405668</c:v>
                </c:pt>
                <c:pt idx="393">
                  <c:v>22856.512739473386</c:v>
                </c:pt>
                <c:pt idx="394">
                  <c:v>21841.203327869385</c:v>
                </c:pt>
                <c:pt idx="395">
                  <c:v>20508.37066045143</c:v>
                </c:pt>
                <c:pt idx="396">
                  <c:v>19109.641201379614</c:v>
                </c:pt>
                <c:pt idx="397">
                  <c:v>17708.767836287239</c:v>
                </c:pt>
                <c:pt idx="398">
                  <c:v>16310.038377215424</c:v>
                </c:pt>
                <c:pt idx="399">
                  <c:v>14928.460166308072</c:v>
                </c:pt>
                <c:pt idx="400">
                  <c:v>13523.298989174582</c:v>
                </c:pt>
                <c:pt idx="401">
                  <c:v>12237.970692893463</c:v>
                </c:pt>
                <c:pt idx="402">
                  <c:v>11413.919938189369</c:v>
                </c:pt>
                <c:pt idx="403">
                  <c:v>10592.013089505832</c:v>
                </c:pt>
                <c:pt idx="404">
                  <c:v>10180.494332889364</c:v>
                </c:pt>
                <c:pt idx="405">
                  <c:v>10020.60204043299</c:v>
                </c:pt>
                <c:pt idx="406">
                  <c:v>9955.7184902502904</c:v>
                </c:pt>
                <c:pt idx="407">
                  <c:v>10484.425603592503</c:v>
                </c:pt>
                <c:pt idx="408">
                  <c:v>11695.751287436371</c:v>
                </c:pt>
                <c:pt idx="409">
                  <c:v>14226.45717822625</c:v>
                </c:pt>
                <c:pt idx="410">
                  <c:v>17082.043293036892</c:v>
                </c:pt>
                <c:pt idx="411">
                  <c:v>20585.674731072613</c:v>
                </c:pt>
                <c:pt idx="412">
                  <c:v>24163.598038110827</c:v>
                </c:pt>
                <c:pt idx="413">
                  <c:v>28249.558554451367</c:v>
                </c:pt>
                <c:pt idx="414">
                  <c:v>32587.822550626624</c:v>
                </c:pt>
                <c:pt idx="415">
                  <c:v>36869.938863845899</c:v>
                </c:pt>
                <c:pt idx="416">
                  <c:v>40716.594711948892</c:v>
                </c:pt>
                <c:pt idx="417">
                  <c:v>41932.343583307702</c:v>
                </c:pt>
                <c:pt idx="418">
                  <c:v>42532.905253901561</c:v>
                </c:pt>
                <c:pt idx="419">
                  <c:v>42167.988134753934</c:v>
                </c:pt>
                <c:pt idx="420">
                  <c:v>41875.399525321838</c:v>
                </c:pt>
                <c:pt idx="421">
                  <c:v>41832.293474029277</c:v>
                </c:pt>
                <c:pt idx="422">
                  <c:v>42815.59817641633</c:v>
                </c:pt>
                <c:pt idx="423">
                  <c:v>43271.0063586381</c:v>
                </c:pt>
                <c:pt idx="424">
                  <c:v>42642.502072875031</c:v>
                </c:pt>
                <c:pt idx="425">
                  <c:v>41442.704161117355</c:v>
                </c:pt>
                <c:pt idx="426">
                  <c:v>40440.596624321261</c:v>
                </c:pt>
                <c:pt idx="427">
                  <c:v>39209.542855923217</c:v>
                </c:pt>
                <c:pt idx="428">
                  <c:v>37807.766757162841</c:v>
                </c:pt>
                <c:pt idx="429">
                  <c:v>36651.185404500888</c:v>
                </c:pt>
                <c:pt idx="430">
                  <c:v>35632.829353208326</c:v>
                </c:pt>
                <c:pt idx="431">
                  <c:v>34344.454417238652</c:v>
                </c:pt>
                <c:pt idx="432">
                  <c:v>33099.296040364701</c:v>
                </c:pt>
                <c:pt idx="433">
                  <c:v>31691.088223542654</c:v>
                </c:pt>
                <c:pt idx="434">
                  <c:v>30276.448688658933</c:v>
                </c:pt>
                <c:pt idx="435">
                  <c:v>28884.489386333353</c:v>
                </c:pt>
                <c:pt idx="436">
                  <c:v>27789.517013284145</c:v>
                </c:pt>
                <c:pt idx="437">
                  <c:v>27508.889106307401</c:v>
                </c:pt>
                <c:pt idx="438">
                  <c:v>27685.273998565706</c:v>
                </c:pt>
                <c:pt idx="439">
                  <c:v>29855.804231123846</c:v>
                </c:pt>
                <c:pt idx="440">
                  <c:v>33154.704248198599</c:v>
                </c:pt>
                <c:pt idx="441">
                  <c:v>36870.92054434312</c:v>
                </c:pt>
                <c:pt idx="442">
                  <c:v>40389.265918792458</c:v>
                </c:pt>
                <c:pt idx="443">
                  <c:v>43871.322921148771</c:v>
                </c:pt>
                <c:pt idx="444">
                  <c:v>47241.084557593123</c:v>
                </c:pt>
                <c:pt idx="445">
                  <c:v>50378.402025065719</c:v>
                </c:pt>
                <c:pt idx="446">
                  <c:v>52681.08693439878</c:v>
                </c:pt>
                <c:pt idx="447">
                  <c:v>54185.42765768533</c:v>
                </c:pt>
                <c:pt idx="448">
                  <c:v>55415.890465457756</c:v>
                </c:pt>
                <c:pt idx="449">
                  <c:v>55111.341153570313</c:v>
                </c:pt>
                <c:pt idx="450">
                  <c:v>54378.011329098779</c:v>
                </c:pt>
                <c:pt idx="451">
                  <c:v>53535.568153877663</c:v>
                </c:pt>
                <c:pt idx="452">
                  <c:v>53070.113308062682</c:v>
                </c:pt>
                <c:pt idx="453">
                  <c:v>53751.827346924823</c:v>
                </c:pt>
                <c:pt idx="454">
                  <c:v>55307.892565652415</c:v>
                </c:pt>
                <c:pt idx="455">
                  <c:v>56933.104278933155</c:v>
                </c:pt>
                <c:pt idx="456">
                  <c:v>56537.834036813154</c:v>
                </c:pt>
                <c:pt idx="457">
                  <c:v>55441.620491411384</c:v>
                </c:pt>
                <c:pt idx="458">
                  <c:v>54050.563922753805</c:v>
                </c:pt>
                <c:pt idx="459">
                  <c:v>52663.795166137337</c:v>
                </c:pt>
                <c:pt idx="460">
                  <c:v>51672.407159444032</c:v>
                </c:pt>
                <c:pt idx="461">
                  <c:v>51095.695056858916</c:v>
                </c:pt>
                <c:pt idx="462">
                  <c:v>51287.516072465238</c:v>
                </c:pt>
                <c:pt idx="463">
                  <c:v>50987.254572618913</c:v>
                </c:pt>
                <c:pt idx="464">
                  <c:v>49929.969774271747</c:v>
                </c:pt>
                <c:pt idx="465">
                  <c:v>49759.357951712584</c:v>
                </c:pt>
                <c:pt idx="466">
                  <c:v>48933.163290987934</c:v>
                </c:pt>
                <c:pt idx="467">
                  <c:v>47717.116864733791</c:v>
                </c:pt>
                <c:pt idx="468">
                  <c:v>47632.938160366066</c:v>
                </c:pt>
                <c:pt idx="469">
                  <c:v>47119.978943414251</c:v>
                </c:pt>
                <c:pt idx="470">
                  <c:v>45885.54009664309</c:v>
                </c:pt>
                <c:pt idx="471">
                  <c:v>44512.875948502529</c:v>
                </c:pt>
                <c:pt idx="472">
                  <c:v>43187.716171498811</c:v>
                </c:pt>
                <c:pt idx="473">
                  <c:v>41817.19592937881</c:v>
                </c:pt>
                <c:pt idx="474">
                  <c:v>40469.355919816946</c:v>
                </c:pt>
                <c:pt idx="475">
                  <c:v>39078.299351159367</c:v>
                </c:pt>
                <c:pt idx="476">
                  <c:v>38200.312507256764</c:v>
                </c:pt>
                <c:pt idx="477">
                  <c:v>38898.455607348966</c:v>
                </c:pt>
                <c:pt idx="478">
                  <c:v>39761.611506676221</c:v>
                </c:pt>
                <c:pt idx="479">
                  <c:v>39864.426716866437</c:v>
                </c:pt>
                <c:pt idx="480">
                  <c:v>39716.495126865411</c:v>
                </c:pt>
                <c:pt idx="481">
                  <c:v>39552.315022367919</c:v>
                </c:pt>
                <c:pt idx="482">
                  <c:v>40270.317433323078</c:v>
                </c:pt>
                <c:pt idx="483">
                  <c:v>41529.2151760407</c:v>
                </c:pt>
                <c:pt idx="484">
                  <c:v>42623.100119523267</c:v>
                </c:pt>
                <c:pt idx="485">
                  <c:v>42386.591505310244</c:v>
                </c:pt>
                <c:pt idx="486">
                  <c:v>42236.516009288658</c:v>
                </c:pt>
                <c:pt idx="487">
                  <c:v>41979.471068538049</c:v>
                </c:pt>
                <c:pt idx="488">
                  <c:v>42167.861834511481</c:v>
                </c:pt>
                <c:pt idx="489">
                  <c:v>43203.883970221621</c:v>
                </c:pt>
                <c:pt idx="490">
                  <c:v>44607.935201311331</c:v>
                </c:pt>
                <c:pt idx="491">
                  <c:v>44710.028224567148</c:v>
                </c:pt>
                <c:pt idx="492">
                  <c:v>44312.614076426587</c:v>
                </c:pt>
                <c:pt idx="493">
                  <c:v>44076.105462213563</c:v>
                </c:pt>
                <c:pt idx="494">
                  <c:v>44208.348545231012</c:v>
                </c:pt>
                <c:pt idx="495">
                  <c:v>45608.969526687833</c:v>
                </c:pt>
                <c:pt idx="496">
                  <c:v>46161.959138407947</c:v>
                </c:pt>
                <c:pt idx="497">
                  <c:v>45768.832802308505</c:v>
                </c:pt>
                <c:pt idx="498">
                  <c:v>46468.691027217152</c:v>
                </c:pt>
                <c:pt idx="499">
                  <c:v>45964.307434347567</c:v>
                </c:pt>
                <c:pt idx="500">
                  <c:v>45072.215981969057</c:v>
                </c:pt>
                <c:pt idx="501">
                  <c:v>44071.011178840963</c:v>
                </c:pt>
                <c:pt idx="502">
                  <c:v>43310.713309770174</c:v>
                </c:pt>
                <c:pt idx="503">
                  <c:v>43632.973877334975</c:v>
                </c:pt>
                <c:pt idx="504">
                  <c:v>47028.101569169827</c:v>
                </c:pt>
                <c:pt idx="505">
                  <c:v>50473.960818563675</c:v>
                </c:pt>
                <c:pt idx="506">
                  <c:v>53573.365408257356</c:v>
                </c:pt>
                <c:pt idx="507">
                  <c:v>55394.101350612989</c:v>
                </c:pt>
                <c:pt idx="508">
                  <c:v>56833.448015913673</c:v>
                </c:pt>
                <c:pt idx="509">
                  <c:v>57640.456232284945</c:v>
                </c:pt>
                <c:pt idx="510">
                  <c:v>58213.305154868016</c:v>
                </c:pt>
                <c:pt idx="511">
                  <c:v>60146.968030939453</c:v>
                </c:pt>
                <c:pt idx="512">
                  <c:v>63278.147186080663</c:v>
                </c:pt>
                <c:pt idx="513">
                  <c:v>65846.856573780009</c:v>
                </c:pt>
                <c:pt idx="514">
                  <c:v>69035.898536693639</c:v>
                </c:pt>
                <c:pt idx="515">
                  <c:v>70303.371903493491</c:v>
                </c:pt>
                <c:pt idx="516">
                  <c:v>71079.237122221079</c:v>
                </c:pt>
                <c:pt idx="517">
                  <c:v>71325.490695966932</c:v>
                </c:pt>
                <c:pt idx="518">
                  <c:v>71893.194244100654</c:v>
                </c:pt>
                <c:pt idx="519">
                  <c:v>73591.704888501845</c:v>
                </c:pt>
                <c:pt idx="520">
                  <c:v>74185.135308882265</c:v>
                </c:pt>
                <c:pt idx="521">
                  <c:v>74493.404126967842</c:v>
                </c:pt>
                <c:pt idx="522">
                  <c:v>75029.964677457887</c:v>
                </c:pt>
                <c:pt idx="523">
                  <c:v>75673.67521941055</c:v>
                </c:pt>
                <c:pt idx="524">
                  <c:v>75554.85558002934</c:v>
                </c:pt>
                <c:pt idx="525">
                  <c:v>75316.203059795764</c:v>
                </c:pt>
                <c:pt idx="526">
                  <c:v>74737.347051190081</c:v>
                </c:pt>
                <c:pt idx="527">
                  <c:v>74639.063738346449</c:v>
                </c:pt>
                <c:pt idx="528">
                  <c:v>76532.64717583578</c:v>
                </c:pt>
                <c:pt idx="529">
                  <c:v>79502.605151453026</c:v>
                </c:pt>
                <c:pt idx="530">
                  <c:v>81423.269215927299</c:v>
                </c:pt>
                <c:pt idx="531">
                  <c:v>82175.84487415904</c:v>
                </c:pt>
                <c:pt idx="532">
                  <c:v>81959.872586483601</c:v>
                </c:pt>
                <c:pt idx="533">
                  <c:v>83701.802853191242</c:v>
                </c:pt>
                <c:pt idx="534">
                  <c:v>88797.699475805042</c:v>
                </c:pt>
                <c:pt idx="535">
                  <c:v>92728.937941809214</c:v>
                </c:pt>
                <c:pt idx="536">
                  <c:v>94240.13916436155</c:v>
                </c:pt>
                <c:pt idx="537">
                  <c:v>95899.924124918864</c:v>
                </c:pt>
                <c:pt idx="538">
                  <c:v>97559.709085476177</c:v>
                </c:pt>
                <c:pt idx="539">
                  <c:v>99692.958008059242</c:v>
                </c:pt>
                <c:pt idx="540">
                  <c:v>100000</c:v>
                </c:pt>
                <c:pt idx="541">
                  <c:v>99920.109107673401</c:v>
                </c:pt>
                <c:pt idx="542">
                  <c:v>99256.963886896847</c:v>
                </c:pt>
                <c:pt idx="543">
                  <c:v>99793.524437386892</c:v>
                </c:pt>
                <c:pt idx="544">
                  <c:v>100000</c:v>
                </c:pt>
                <c:pt idx="545">
                  <c:v>100000</c:v>
                </c:pt>
                <c:pt idx="546">
                  <c:v>100000</c:v>
                </c:pt>
                <c:pt idx="547">
                  <c:v>100000</c:v>
                </c:pt>
                <c:pt idx="548">
                  <c:v>100000</c:v>
                </c:pt>
                <c:pt idx="549">
                  <c:v>99956.893948707439</c:v>
                </c:pt>
                <c:pt idx="550">
                  <c:v>98811.032126148275</c:v>
                </c:pt>
                <c:pt idx="551">
                  <c:v>97465.336022606978</c:v>
                </c:pt>
                <c:pt idx="552">
                  <c:v>96065.703829867169</c:v>
                </c:pt>
                <c:pt idx="553">
                  <c:v>94724.295538366976</c:v>
                </c:pt>
                <c:pt idx="554">
                  <c:v>93426.103805962513</c:v>
                </c:pt>
                <c:pt idx="555">
                  <c:v>92064.159187924743</c:v>
                </c:pt>
                <c:pt idx="556">
                  <c:v>92432.998876481244</c:v>
                </c:pt>
                <c:pt idx="557">
                  <c:v>93291.009401359159</c:v>
                </c:pt>
                <c:pt idx="558">
                  <c:v>94121.307178226285</c:v>
                </c:pt>
                <c:pt idx="559">
                  <c:v>94819.450278318487</c:v>
                </c:pt>
                <c:pt idx="560">
                  <c:v>96352.677372536971</c:v>
                </c:pt>
                <c:pt idx="561">
                  <c:v>96322.999052351195</c:v>
                </c:pt>
                <c:pt idx="562">
                  <c:v>96475.552882218355</c:v>
                </c:pt>
                <c:pt idx="563">
                  <c:v>98213.511397397815</c:v>
                </c:pt>
                <c:pt idx="564">
                  <c:v>99689.056368882972</c:v>
                </c:pt>
                <c:pt idx="565">
                  <c:v>99646.740468872726</c:v>
                </c:pt>
                <c:pt idx="566">
                  <c:v>99643.353315917091</c:v>
                </c:pt>
                <c:pt idx="567">
                  <c:v>100000</c:v>
                </c:pt>
                <c:pt idx="568">
                  <c:v>99335.275168186316</c:v>
                </c:pt>
                <c:pt idx="569">
                  <c:v>98786.095405183893</c:v>
                </c:pt>
                <c:pt idx="570">
                  <c:v>100000</c:v>
                </c:pt>
                <c:pt idx="571">
                  <c:v>100000</c:v>
                </c:pt>
                <c:pt idx="572">
                  <c:v>99842.251613564178</c:v>
                </c:pt>
                <c:pt idx="573">
                  <c:v>100000</c:v>
                </c:pt>
                <c:pt idx="574">
                  <c:v>99745.09896526995</c:v>
                </c:pt>
                <c:pt idx="575">
                  <c:v>99834.915363862994</c:v>
                </c:pt>
                <c:pt idx="576">
                  <c:v>100000</c:v>
                </c:pt>
                <c:pt idx="577">
                  <c:v>100000</c:v>
                </c:pt>
                <c:pt idx="578">
                  <c:v>100000</c:v>
                </c:pt>
                <c:pt idx="579">
                  <c:v>100000</c:v>
                </c:pt>
                <c:pt idx="580">
                  <c:v>100000</c:v>
                </c:pt>
                <c:pt idx="581">
                  <c:v>100000</c:v>
                </c:pt>
                <c:pt idx="582">
                  <c:v>100000</c:v>
                </c:pt>
                <c:pt idx="583">
                  <c:v>99010.417460642697</c:v>
                </c:pt>
                <c:pt idx="584">
                  <c:v>98270.317479424921</c:v>
                </c:pt>
                <c:pt idx="585">
                  <c:v>97083.044565106029</c:v>
                </c:pt>
                <c:pt idx="586">
                  <c:v>95823.443141071606</c:v>
                </c:pt>
                <c:pt idx="587">
                  <c:v>94541.161484479046</c:v>
                </c:pt>
                <c:pt idx="588">
                  <c:v>93506.218480005467</c:v>
                </c:pt>
                <c:pt idx="589">
                  <c:v>92496.099614110586</c:v>
                </c:pt>
                <c:pt idx="590">
                  <c:v>91209.530145476907</c:v>
                </c:pt>
                <c:pt idx="591">
                  <c:v>90133.514487928158</c:v>
                </c:pt>
                <c:pt idx="592">
                  <c:v>91011.113572721384</c:v>
                </c:pt>
                <c:pt idx="593">
                  <c:v>93000.653380801159</c:v>
                </c:pt>
                <c:pt idx="594">
                  <c:v>95219.207108219794</c:v>
                </c:pt>
                <c:pt idx="595">
                  <c:v>97441.191085271319</c:v>
                </c:pt>
                <c:pt idx="596">
                  <c:v>100000</c:v>
                </c:pt>
                <c:pt idx="597">
                  <c:v>100000</c:v>
                </c:pt>
                <c:pt idx="598">
                  <c:v>100000</c:v>
                </c:pt>
                <c:pt idx="599">
                  <c:v>100000</c:v>
                </c:pt>
                <c:pt idx="600">
                  <c:v>100000</c:v>
                </c:pt>
                <c:pt idx="601">
                  <c:v>100000</c:v>
                </c:pt>
                <c:pt idx="602">
                  <c:v>98831.119506198142</c:v>
                </c:pt>
                <c:pt idx="603">
                  <c:v>97637.414873817586</c:v>
                </c:pt>
                <c:pt idx="604">
                  <c:v>96674.800379059539</c:v>
                </c:pt>
                <c:pt idx="605">
                  <c:v>97336.38435611107</c:v>
                </c:pt>
                <c:pt idx="606">
                  <c:v>97845.954345524719</c:v>
                </c:pt>
                <c:pt idx="607">
                  <c:v>96879.052038725553</c:v>
                </c:pt>
                <c:pt idx="608">
                  <c:v>95551.409917016717</c:v>
                </c:pt>
                <c:pt idx="609">
                  <c:v>94182.695142232711</c:v>
                </c:pt>
                <c:pt idx="610">
                  <c:v>92809.692555407586</c:v>
                </c:pt>
                <c:pt idx="611">
                  <c:v>91438.83387460302</c:v>
                </c:pt>
                <c:pt idx="612">
                  <c:v>90082.079802274369</c:v>
                </c:pt>
                <c:pt idx="613">
                  <c:v>89092.497262917066</c:v>
                </c:pt>
                <c:pt idx="614">
                  <c:v>88323.285331079474</c:v>
                </c:pt>
                <c:pt idx="615">
                  <c:v>88636.699523614399</c:v>
                </c:pt>
                <c:pt idx="616">
                  <c:v>88170.906239114862</c:v>
                </c:pt>
                <c:pt idx="617">
                  <c:v>87480.454535054479</c:v>
                </c:pt>
                <c:pt idx="618">
                  <c:v>86608.560970528983</c:v>
                </c:pt>
                <c:pt idx="619">
                  <c:v>85512.008986442655</c:v>
                </c:pt>
                <c:pt idx="620">
                  <c:v>84231.871235870654</c:v>
                </c:pt>
                <c:pt idx="621">
                  <c:v>83253.008226616133</c:v>
                </c:pt>
                <c:pt idx="622">
                  <c:v>83441.128241641913</c:v>
                </c:pt>
                <c:pt idx="623">
                  <c:v>83886.697110951747</c:v>
                </c:pt>
                <c:pt idx="624">
                  <c:v>84861.877625243316</c:v>
                </c:pt>
                <c:pt idx="625">
                  <c:v>87167.631967353067</c:v>
                </c:pt>
                <c:pt idx="626">
                  <c:v>89340.238694805856</c:v>
                </c:pt>
                <c:pt idx="627">
                  <c:v>91697.717532356648</c:v>
                </c:pt>
                <c:pt idx="628">
                  <c:v>95345.148704026215</c:v>
                </c:pt>
                <c:pt idx="629">
                  <c:v>99892.928678755576</c:v>
                </c:pt>
                <c:pt idx="630">
                  <c:v>100000</c:v>
                </c:pt>
                <c:pt idx="631">
                  <c:v>100000</c:v>
                </c:pt>
                <c:pt idx="632">
                  <c:v>100000</c:v>
                </c:pt>
                <c:pt idx="633">
                  <c:v>100000</c:v>
                </c:pt>
                <c:pt idx="634">
                  <c:v>100000</c:v>
                </c:pt>
                <c:pt idx="635">
                  <c:v>100000</c:v>
                </c:pt>
                <c:pt idx="636">
                  <c:v>99461.878205784931</c:v>
                </c:pt>
                <c:pt idx="637">
                  <c:v>98358.894503636926</c:v>
                </c:pt>
                <c:pt idx="638">
                  <c:v>97664.154987535439</c:v>
                </c:pt>
                <c:pt idx="639">
                  <c:v>96734.037521770326</c:v>
                </c:pt>
                <c:pt idx="640">
                  <c:v>95563.013121947908</c:v>
                </c:pt>
                <c:pt idx="641">
                  <c:v>94460.029419799903</c:v>
                </c:pt>
                <c:pt idx="642">
                  <c:v>93472.590786463159</c:v>
                </c:pt>
                <c:pt idx="643">
                  <c:v>93658.995676672494</c:v>
                </c:pt>
                <c:pt idx="644">
                  <c:v>95405.800566881837</c:v>
                </c:pt>
                <c:pt idx="645">
                  <c:v>98605.855465628556</c:v>
                </c:pt>
                <c:pt idx="646">
                  <c:v>100000</c:v>
                </c:pt>
                <c:pt idx="647">
                  <c:v>100000</c:v>
                </c:pt>
                <c:pt idx="648">
                  <c:v>100000</c:v>
                </c:pt>
                <c:pt idx="649">
                  <c:v>100000</c:v>
                </c:pt>
                <c:pt idx="650">
                  <c:v>100000</c:v>
                </c:pt>
                <c:pt idx="651">
                  <c:v>100000</c:v>
                </c:pt>
                <c:pt idx="652">
                  <c:v>100000</c:v>
                </c:pt>
                <c:pt idx="653">
                  <c:v>100000</c:v>
                </c:pt>
                <c:pt idx="654">
                  <c:v>100000</c:v>
                </c:pt>
                <c:pt idx="655">
                  <c:v>100000</c:v>
                </c:pt>
                <c:pt idx="656">
                  <c:v>100000</c:v>
                </c:pt>
                <c:pt idx="657">
                  <c:v>99246.133848990881</c:v>
                </c:pt>
                <c:pt idx="658">
                  <c:v>97927.405790048826</c:v>
                </c:pt>
                <c:pt idx="659">
                  <c:v>96767.439359013748</c:v>
                </c:pt>
                <c:pt idx="660">
                  <c:v>95603.185115937566</c:v>
                </c:pt>
                <c:pt idx="661">
                  <c:v>94572.868362189663</c:v>
                </c:pt>
                <c:pt idx="662">
                  <c:v>93480.942628829012</c:v>
                </c:pt>
                <c:pt idx="663">
                  <c:v>92287.576435133014</c:v>
                </c:pt>
                <c:pt idx="664">
                  <c:v>91127.610004097936</c:v>
                </c:pt>
                <c:pt idx="665">
                  <c:v>90305.703155414405</c:v>
                </c:pt>
                <c:pt idx="666">
                  <c:v>89755.959097428538</c:v>
                </c:pt>
                <c:pt idx="667">
                  <c:v>89661.963596626025</c:v>
                </c:pt>
                <c:pt idx="668">
                  <c:v>89611.184654919227</c:v>
                </c:pt>
                <c:pt idx="669">
                  <c:v>89224.490036881456</c:v>
                </c:pt>
                <c:pt idx="670">
                  <c:v>88445.79974729364</c:v>
                </c:pt>
                <c:pt idx="671">
                  <c:v>87914.448109824807</c:v>
                </c:pt>
                <c:pt idx="672">
                  <c:v>87466.144512174287</c:v>
                </c:pt>
                <c:pt idx="673">
                  <c:v>87682.880147184362</c:v>
                </c:pt>
                <c:pt idx="674">
                  <c:v>88109.492577604746</c:v>
                </c:pt>
                <c:pt idx="675">
                  <c:v>89189.295705699551</c:v>
                </c:pt>
                <c:pt idx="676">
                  <c:v>90612.123243861628</c:v>
                </c:pt>
                <c:pt idx="677">
                  <c:v>92242.390265683163</c:v>
                </c:pt>
                <c:pt idx="678">
                  <c:v>93300.438273059452</c:v>
                </c:pt>
                <c:pt idx="679">
                  <c:v>93837.721010483889</c:v>
                </c:pt>
                <c:pt idx="680">
                  <c:v>93586.7693491104</c:v>
                </c:pt>
                <c:pt idx="681">
                  <c:v>92560.740407403602</c:v>
                </c:pt>
                <c:pt idx="682">
                  <c:v>91351.12569921113</c:v>
                </c:pt>
                <c:pt idx="683">
                  <c:v>90279.736292388057</c:v>
                </c:pt>
                <c:pt idx="684">
                  <c:v>89090.657910733178</c:v>
                </c:pt>
                <c:pt idx="685">
                  <c:v>87697.457436055032</c:v>
                </c:pt>
                <c:pt idx="686">
                  <c:v>86285.864540859868</c:v>
                </c:pt>
                <c:pt idx="687">
                  <c:v>84867.839927603025</c:v>
                </c:pt>
                <c:pt idx="688">
                  <c:v>83454.103126387301</c:v>
                </c:pt>
                <c:pt idx="689">
                  <c:v>82033.934607109899</c:v>
                </c:pt>
                <c:pt idx="690">
                  <c:v>80622.341711914734</c:v>
                </c:pt>
                <c:pt idx="691">
                  <c:v>79202.173192637332</c:v>
                </c:pt>
                <c:pt idx="692">
                  <c:v>77797.012015503846</c:v>
                </c:pt>
                <c:pt idx="693">
                  <c:v>76385.419120308681</c:v>
                </c:pt>
                <c:pt idx="694">
                  <c:v>74975.970131134076</c:v>
                </c:pt>
                <c:pt idx="695">
                  <c:v>73566.521141959471</c:v>
                </c:pt>
                <c:pt idx="696">
                  <c:v>72150.640434723187</c:v>
                </c:pt>
                <c:pt idx="697">
                  <c:v>70712.079494928767</c:v>
                </c:pt>
                <c:pt idx="698">
                  <c:v>69267.086837072668</c:v>
                </c:pt>
                <c:pt idx="699">
                  <c:v>67819.950273196009</c:v>
                </c:pt>
                <c:pt idx="700">
                  <c:v>66381.389333401588</c:v>
                </c:pt>
                <c:pt idx="701">
                  <c:v>64940.684487586608</c:v>
                </c:pt>
                <c:pt idx="702">
                  <c:v>63504.267453812747</c:v>
                </c:pt>
                <c:pt idx="703">
                  <c:v>62067.850420038885</c:v>
                </c:pt>
                <c:pt idx="704">
                  <c:v>60622.857762182794</c:v>
                </c:pt>
                <c:pt idx="705">
                  <c:v>59184.296822388373</c:v>
                </c:pt>
                <c:pt idx="706">
                  <c:v>57743.591976573392</c:v>
                </c:pt>
                <c:pt idx="707">
                  <c:v>56329.855175357668</c:v>
                </c:pt>
                <c:pt idx="708">
                  <c:v>54893.438141583807</c:v>
                </c:pt>
                <c:pt idx="709">
                  <c:v>53454.877201789386</c:v>
                </c:pt>
                <c:pt idx="710">
                  <c:v>52016.316261994965</c:v>
                </c:pt>
                <c:pt idx="711">
                  <c:v>50579.899228221104</c:v>
                </c:pt>
                <c:pt idx="712">
                  <c:v>49141.338288426683</c:v>
                </c:pt>
                <c:pt idx="713">
                  <c:v>47711.352972714492</c:v>
                </c:pt>
                <c:pt idx="714">
                  <c:v>46295.472265478209</c:v>
                </c:pt>
                <c:pt idx="715">
                  <c:v>44877.447652221374</c:v>
                </c:pt>
                <c:pt idx="716">
                  <c:v>43459.423038964538</c:v>
                </c:pt>
                <c:pt idx="717">
                  <c:v>42025.149911211236</c:v>
                </c:pt>
                <c:pt idx="718">
                  <c:v>40751.669734999785</c:v>
                </c:pt>
                <c:pt idx="719">
                  <c:v>39632.550792268506</c:v>
                </c:pt>
                <c:pt idx="720">
                  <c:v>38601.331996380104</c:v>
                </c:pt>
                <c:pt idx="721">
                  <c:v>37574.40101253282</c:v>
                </c:pt>
                <c:pt idx="722">
                  <c:v>36547.470028685537</c:v>
                </c:pt>
                <c:pt idx="723">
                  <c:v>35516.251232797134</c:v>
                </c:pt>
                <c:pt idx="724">
                  <c:v>34509.856575487429</c:v>
                </c:pt>
                <c:pt idx="725">
                  <c:v>33501.318012157171</c:v>
                </c:pt>
                <c:pt idx="726">
                  <c:v>32497.067260868029</c:v>
                </c:pt>
                <c:pt idx="727">
                  <c:v>31472.280183041305</c:v>
                </c:pt>
                <c:pt idx="728">
                  <c:v>30438.917481132346</c:v>
                </c:pt>
                <c:pt idx="729">
                  <c:v>29439.857275552316</c:v>
                </c:pt>
                <c:pt idx="730">
                  <c:v>28412.926291705033</c:v>
                </c:pt>
                <c:pt idx="731">
                  <c:v>27392.427025919424</c:v>
                </c:pt>
                <c:pt idx="732">
                  <c:v>26466.259625038365</c:v>
                </c:pt>
                <c:pt idx="733">
                  <c:v>25542.236130177866</c:v>
                </c:pt>
                <c:pt idx="734">
                  <c:v>24624.644353379041</c:v>
                </c:pt>
                <c:pt idx="735">
                  <c:v>23702.764764539101</c:v>
                </c:pt>
                <c:pt idx="736">
                  <c:v>22702.801825291073</c:v>
                </c:pt>
                <c:pt idx="737">
                  <c:v>21683.543731858023</c:v>
                </c:pt>
                <c:pt idx="738">
                  <c:v>20650.181029949064</c:v>
                </c:pt>
                <c:pt idx="739">
                  <c:v>19616.818328040106</c:v>
                </c:pt>
                <c:pt idx="740">
                  <c:v>18585.599532151708</c:v>
                </c:pt>
                <c:pt idx="741">
                  <c:v>17556.524642283865</c:v>
                </c:pt>
                <c:pt idx="742">
                  <c:v>16521.018034354351</c:v>
                </c:pt>
                <c:pt idx="743">
                  <c:v>15516.767283065206</c:v>
                </c:pt>
                <c:pt idx="744">
                  <c:v>14710.997058019959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408-498D-AE6D-1E2570E89788}"/>
            </c:ext>
          </c:extLst>
        </c:ser>
        <c:ser>
          <c:idx val="3"/>
          <c:order val="3"/>
          <c:tx>
            <c:strRef>
              <c:f>'Jan2019-PSE-variation_MODBESS'!$W$1</c:f>
              <c:strCache>
                <c:ptCount val="1"/>
                <c:pt idx="0">
                  <c:v>110000 MWh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'Jan2019-PSE-variation_MODBESS'!$W$2:$W$746</c:f>
              <c:numCache>
                <c:formatCode>General</c:formatCode>
                <c:ptCount val="745"/>
                <c:pt idx="0">
                  <c:v>109931.16776798826</c:v>
                </c:pt>
                <c:pt idx="1">
                  <c:v>110000</c:v>
                </c:pt>
                <c:pt idx="2">
                  <c:v>110000</c:v>
                </c:pt>
                <c:pt idx="3">
                  <c:v>110000</c:v>
                </c:pt>
                <c:pt idx="4">
                  <c:v>110000</c:v>
                </c:pt>
                <c:pt idx="5">
                  <c:v>110000</c:v>
                </c:pt>
                <c:pt idx="6">
                  <c:v>110000</c:v>
                </c:pt>
                <c:pt idx="7">
                  <c:v>109358.63296964108</c:v>
                </c:pt>
                <c:pt idx="8">
                  <c:v>109261.59152067752</c:v>
                </c:pt>
                <c:pt idx="9">
                  <c:v>110000</c:v>
                </c:pt>
                <c:pt idx="10">
                  <c:v>109671.86841341393</c:v>
                </c:pt>
                <c:pt idx="11">
                  <c:v>108663.32985008367</c:v>
                </c:pt>
                <c:pt idx="12">
                  <c:v>107646.21566267118</c:v>
                </c:pt>
                <c:pt idx="13">
                  <c:v>106653.92561383739</c:v>
                </c:pt>
                <c:pt idx="14">
                  <c:v>105709.13993614043</c:v>
                </c:pt>
                <c:pt idx="15">
                  <c:v>104825.96323805623</c:v>
                </c:pt>
                <c:pt idx="16">
                  <c:v>103973.47810162895</c:v>
                </c:pt>
                <c:pt idx="17">
                  <c:v>102945.98282279822</c:v>
                </c:pt>
                <c:pt idx="18">
                  <c:v>101858.11973670732</c:v>
                </c:pt>
                <c:pt idx="19">
                  <c:v>100759.53712051362</c:v>
                </c:pt>
                <c:pt idx="20">
                  <c:v>99562.334827374259</c:v>
                </c:pt>
                <c:pt idx="21">
                  <c:v>98373.708158317124</c:v>
                </c:pt>
                <c:pt idx="22">
                  <c:v>97405.001075709471</c:v>
                </c:pt>
                <c:pt idx="23">
                  <c:v>96535.252108732049</c:v>
                </c:pt>
                <c:pt idx="24">
                  <c:v>95824.264769661604</c:v>
                </c:pt>
                <c:pt idx="25">
                  <c:v>94702.099187241765</c:v>
                </c:pt>
                <c:pt idx="26">
                  <c:v>93378.406438889477</c:v>
                </c:pt>
                <c:pt idx="27">
                  <c:v>92101.315328006036</c:v>
                </c:pt>
                <c:pt idx="28">
                  <c:v>90760.471331489287</c:v>
                </c:pt>
                <c:pt idx="29">
                  <c:v>89378.893120581939</c:v>
                </c:pt>
                <c:pt idx="30">
                  <c:v>88027.329593962393</c:v>
                </c:pt>
                <c:pt idx="31">
                  <c:v>86695.061221527882</c:v>
                </c:pt>
                <c:pt idx="32">
                  <c:v>85519.410570979788</c:v>
                </c:pt>
                <c:pt idx="33">
                  <c:v>84391.264291568528</c:v>
                </c:pt>
                <c:pt idx="34">
                  <c:v>83195.077314482842</c:v>
                </c:pt>
                <c:pt idx="35">
                  <c:v>81883.345268585908</c:v>
                </c:pt>
                <c:pt idx="36">
                  <c:v>80621.261499846369</c:v>
                </c:pt>
                <c:pt idx="37">
                  <c:v>79740.453872554077</c:v>
                </c:pt>
                <c:pt idx="38">
                  <c:v>78546.41080148895</c:v>
                </c:pt>
                <c:pt idx="39">
                  <c:v>77309.151171328107</c:v>
                </c:pt>
                <c:pt idx="40">
                  <c:v>76044.923496568008</c:v>
                </c:pt>
                <c:pt idx="41">
                  <c:v>75145.723448758697</c:v>
                </c:pt>
                <c:pt idx="42">
                  <c:v>74743.344611207896</c:v>
                </c:pt>
                <c:pt idx="43">
                  <c:v>74818.898509374063</c:v>
                </c:pt>
                <c:pt idx="44">
                  <c:v>74853.01866099787</c:v>
                </c:pt>
                <c:pt idx="45">
                  <c:v>74873.688565037752</c:v>
                </c:pt>
                <c:pt idx="46">
                  <c:v>74907.357280674813</c:v>
                </c:pt>
                <c:pt idx="47">
                  <c:v>75134.383664583569</c:v>
                </c:pt>
                <c:pt idx="48">
                  <c:v>74899.567935320854</c:v>
                </c:pt>
                <c:pt idx="49">
                  <c:v>74617.247834921305</c:v>
                </c:pt>
                <c:pt idx="50">
                  <c:v>74734.416164668946</c:v>
                </c:pt>
                <c:pt idx="51">
                  <c:v>75935.180348666487</c:v>
                </c:pt>
                <c:pt idx="52">
                  <c:v>77142.082844995413</c:v>
                </c:pt>
                <c:pt idx="53">
                  <c:v>78304.121345149091</c:v>
                </c:pt>
                <c:pt idx="54">
                  <c:v>79219.001739917381</c:v>
                </c:pt>
                <c:pt idx="55">
                  <c:v>80066.450764948968</c:v>
                </c:pt>
                <c:pt idx="56">
                  <c:v>80674.595121743012</c:v>
                </c:pt>
                <c:pt idx="57">
                  <c:v>81846.924370795357</c:v>
                </c:pt>
                <c:pt idx="58">
                  <c:v>82964.821061708179</c:v>
                </c:pt>
                <c:pt idx="59">
                  <c:v>84137.150310760524</c:v>
                </c:pt>
                <c:pt idx="60">
                  <c:v>85679.223780008891</c:v>
                </c:pt>
                <c:pt idx="61">
                  <c:v>86835.123967831183</c:v>
                </c:pt>
                <c:pt idx="62">
                  <c:v>87555.563690537194</c:v>
                </c:pt>
                <c:pt idx="63">
                  <c:v>87784.395265170941</c:v>
                </c:pt>
                <c:pt idx="64">
                  <c:v>89469.907097974952</c:v>
                </c:pt>
                <c:pt idx="65">
                  <c:v>90990.406131543918</c:v>
                </c:pt>
                <c:pt idx="66">
                  <c:v>93536.548145681809</c:v>
                </c:pt>
                <c:pt idx="67">
                  <c:v>96602.011055902753</c:v>
                </c:pt>
                <c:pt idx="68">
                  <c:v>99019.428642898623</c:v>
                </c:pt>
                <c:pt idx="69">
                  <c:v>101957.88225079399</c:v>
                </c:pt>
                <c:pt idx="70">
                  <c:v>105399.22769354234</c:v>
                </c:pt>
                <c:pt idx="71">
                  <c:v>108926.14869207391</c:v>
                </c:pt>
                <c:pt idx="72">
                  <c:v>110000</c:v>
                </c:pt>
                <c:pt idx="73">
                  <c:v>110000</c:v>
                </c:pt>
                <c:pt idx="74">
                  <c:v>110000</c:v>
                </c:pt>
                <c:pt idx="75">
                  <c:v>110000</c:v>
                </c:pt>
                <c:pt idx="76">
                  <c:v>110000</c:v>
                </c:pt>
                <c:pt idx="77">
                  <c:v>110000</c:v>
                </c:pt>
                <c:pt idx="78">
                  <c:v>110000</c:v>
                </c:pt>
                <c:pt idx="79">
                  <c:v>110000</c:v>
                </c:pt>
                <c:pt idx="80">
                  <c:v>110000</c:v>
                </c:pt>
                <c:pt idx="81">
                  <c:v>110000</c:v>
                </c:pt>
                <c:pt idx="82">
                  <c:v>110000</c:v>
                </c:pt>
                <c:pt idx="83">
                  <c:v>110000</c:v>
                </c:pt>
                <c:pt idx="84">
                  <c:v>110000</c:v>
                </c:pt>
                <c:pt idx="85">
                  <c:v>110000</c:v>
                </c:pt>
                <c:pt idx="86">
                  <c:v>109024.18363043404</c:v>
                </c:pt>
                <c:pt idx="87">
                  <c:v>107778.34837619096</c:v>
                </c:pt>
                <c:pt idx="88">
                  <c:v>106664.3067052556</c:v>
                </c:pt>
                <c:pt idx="89">
                  <c:v>105552.4089403408</c:v>
                </c:pt>
                <c:pt idx="90">
                  <c:v>104241.91806679642</c:v>
                </c:pt>
                <c:pt idx="91">
                  <c:v>102875.34719803298</c:v>
                </c:pt>
                <c:pt idx="92">
                  <c:v>101525.92757743399</c:v>
                </c:pt>
                <c:pt idx="93">
                  <c:v>100182.93967489668</c:v>
                </c:pt>
                <c:pt idx="94">
                  <c:v>98856.200286855834</c:v>
                </c:pt>
                <c:pt idx="95">
                  <c:v>97560.378316770802</c:v>
                </c:pt>
                <c:pt idx="96">
                  <c:v>96210.958696171816</c:v>
                </c:pt>
                <c:pt idx="97">
                  <c:v>94900.467822627441</c:v>
                </c:pt>
                <c:pt idx="98">
                  <c:v>93728.202250452465</c:v>
                </c:pt>
                <c:pt idx="99">
                  <c:v>92578.616910835626</c:v>
                </c:pt>
                <c:pt idx="100">
                  <c:v>92034.853549841195</c:v>
                </c:pt>
                <c:pt idx="101">
                  <c:v>92316.944612915337</c:v>
                </c:pt>
                <c:pt idx="102">
                  <c:v>94031.433435781844</c:v>
                </c:pt>
                <c:pt idx="103">
                  <c:v>96183.097848581077</c:v>
                </c:pt>
                <c:pt idx="104">
                  <c:v>98808.226223406062</c:v>
                </c:pt>
                <c:pt idx="105">
                  <c:v>101779.80925793121</c:v>
                </c:pt>
                <c:pt idx="106">
                  <c:v>104134.48996687496</c:v>
                </c:pt>
                <c:pt idx="107">
                  <c:v>105708.97067581871</c:v>
                </c:pt>
                <c:pt idx="108">
                  <c:v>106666.54905918107</c:v>
                </c:pt>
                <c:pt idx="109">
                  <c:v>106970.936744869</c:v>
                </c:pt>
                <c:pt idx="110">
                  <c:v>107709.06977085677</c:v>
                </c:pt>
                <c:pt idx="111">
                  <c:v>108105.89351159372</c:v>
                </c:pt>
                <c:pt idx="112">
                  <c:v>108212.41027558647</c:v>
                </c:pt>
                <c:pt idx="113">
                  <c:v>107751.58237202468</c:v>
                </c:pt>
                <c:pt idx="114">
                  <c:v>107290.7544684629</c:v>
                </c:pt>
                <c:pt idx="115">
                  <c:v>106902.25507461664</c:v>
                </c:pt>
                <c:pt idx="116">
                  <c:v>106447.85888911651</c:v>
                </c:pt>
                <c:pt idx="117">
                  <c:v>106721.10357716077</c:v>
                </c:pt>
                <c:pt idx="118">
                  <c:v>106448.14925212578</c:v>
                </c:pt>
                <c:pt idx="119">
                  <c:v>106483.80439674894</c:v>
                </c:pt>
                <c:pt idx="120">
                  <c:v>105547.93278181877</c:v>
                </c:pt>
                <c:pt idx="121">
                  <c:v>104577.42023187512</c:v>
                </c:pt>
                <c:pt idx="122">
                  <c:v>105372.69387870093</c:v>
                </c:pt>
                <c:pt idx="123">
                  <c:v>107088.89782638388</c:v>
                </c:pt>
                <c:pt idx="124">
                  <c:v>110000</c:v>
                </c:pt>
                <c:pt idx="125">
                  <c:v>110000</c:v>
                </c:pt>
                <c:pt idx="126">
                  <c:v>110000</c:v>
                </c:pt>
                <c:pt idx="127">
                  <c:v>110000</c:v>
                </c:pt>
                <c:pt idx="128">
                  <c:v>110000</c:v>
                </c:pt>
                <c:pt idx="129">
                  <c:v>110000</c:v>
                </c:pt>
                <c:pt idx="130">
                  <c:v>110000</c:v>
                </c:pt>
                <c:pt idx="131">
                  <c:v>110000</c:v>
                </c:pt>
                <c:pt idx="132">
                  <c:v>110000</c:v>
                </c:pt>
                <c:pt idx="133">
                  <c:v>109906.68206809412</c:v>
                </c:pt>
                <c:pt idx="134">
                  <c:v>110000</c:v>
                </c:pt>
                <c:pt idx="135">
                  <c:v>110000</c:v>
                </c:pt>
                <c:pt idx="136">
                  <c:v>110000</c:v>
                </c:pt>
                <c:pt idx="137">
                  <c:v>109333.24453607896</c:v>
                </c:pt>
                <c:pt idx="138">
                  <c:v>109258.31902469009</c:v>
                </c:pt>
                <c:pt idx="139">
                  <c:v>109072.13625653108</c:v>
                </c:pt>
                <c:pt idx="140">
                  <c:v>108539.31828193832</c:v>
                </c:pt>
                <c:pt idx="141">
                  <c:v>108301.34333060138</c:v>
                </c:pt>
                <c:pt idx="142">
                  <c:v>107879.78261277874</c:v>
                </c:pt>
                <c:pt idx="143">
                  <c:v>108814.3421865929</c:v>
                </c:pt>
                <c:pt idx="144">
                  <c:v>110000</c:v>
                </c:pt>
                <c:pt idx="145">
                  <c:v>110000</c:v>
                </c:pt>
                <c:pt idx="146">
                  <c:v>110000</c:v>
                </c:pt>
                <c:pt idx="147">
                  <c:v>110000</c:v>
                </c:pt>
                <c:pt idx="148">
                  <c:v>110000</c:v>
                </c:pt>
                <c:pt idx="149">
                  <c:v>110000</c:v>
                </c:pt>
                <c:pt idx="150">
                  <c:v>110000</c:v>
                </c:pt>
                <c:pt idx="151">
                  <c:v>110000</c:v>
                </c:pt>
                <c:pt idx="152">
                  <c:v>110000</c:v>
                </c:pt>
                <c:pt idx="153">
                  <c:v>110000</c:v>
                </c:pt>
                <c:pt idx="154">
                  <c:v>110000</c:v>
                </c:pt>
                <c:pt idx="155">
                  <c:v>110000</c:v>
                </c:pt>
                <c:pt idx="156">
                  <c:v>110000</c:v>
                </c:pt>
                <c:pt idx="157">
                  <c:v>110000</c:v>
                </c:pt>
                <c:pt idx="158">
                  <c:v>110000</c:v>
                </c:pt>
                <c:pt idx="159">
                  <c:v>110000</c:v>
                </c:pt>
                <c:pt idx="160">
                  <c:v>110000</c:v>
                </c:pt>
                <c:pt idx="161">
                  <c:v>110000</c:v>
                </c:pt>
                <c:pt idx="162">
                  <c:v>110000</c:v>
                </c:pt>
                <c:pt idx="163">
                  <c:v>110000</c:v>
                </c:pt>
                <c:pt idx="164">
                  <c:v>110000</c:v>
                </c:pt>
                <c:pt idx="165">
                  <c:v>109071.12370658744</c:v>
                </c:pt>
                <c:pt idx="166">
                  <c:v>107674.53815353618</c:v>
                </c:pt>
                <c:pt idx="167">
                  <c:v>106372.9613427586</c:v>
                </c:pt>
                <c:pt idx="168">
                  <c:v>105475.34090598641</c:v>
                </c:pt>
                <c:pt idx="169">
                  <c:v>105735.31547826383</c:v>
                </c:pt>
                <c:pt idx="170">
                  <c:v>106181.87728545572</c:v>
                </c:pt>
                <c:pt idx="171">
                  <c:v>107662.65769729877</c:v>
                </c:pt>
                <c:pt idx="172">
                  <c:v>109364.59859133285</c:v>
                </c:pt>
                <c:pt idx="173">
                  <c:v>110000</c:v>
                </c:pt>
                <c:pt idx="174">
                  <c:v>110000</c:v>
                </c:pt>
                <c:pt idx="175">
                  <c:v>110000</c:v>
                </c:pt>
                <c:pt idx="176">
                  <c:v>110000</c:v>
                </c:pt>
                <c:pt idx="177">
                  <c:v>110000</c:v>
                </c:pt>
                <c:pt idx="178">
                  <c:v>110000</c:v>
                </c:pt>
                <c:pt idx="179">
                  <c:v>110000</c:v>
                </c:pt>
                <c:pt idx="180">
                  <c:v>110000</c:v>
                </c:pt>
                <c:pt idx="181">
                  <c:v>110000</c:v>
                </c:pt>
                <c:pt idx="182">
                  <c:v>110000</c:v>
                </c:pt>
                <c:pt idx="183">
                  <c:v>110000</c:v>
                </c:pt>
                <c:pt idx="184">
                  <c:v>110000</c:v>
                </c:pt>
                <c:pt idx="185">
                  <c:v>110000</c:v>
                </c:pt>
                <c:pt idx="186">
                  <c:v>110000</c:v>
                </c:pt>
                <c:pt idx="187">
                  <c:v>110000</c:v>
                </c:pt>
                <c:pt idx="188">
                  <c:v>110000</c:v>
                </c:pt>
                <c:pt idx="189">
                  <c:v>110000</c:v>
                </c:pt>
                <c:pt idx="190">
                  <c:v>110000</c:v>
                </c:pt>
                <c:pt idx="191">
                  <c:v>110000</c:v>
                </c:pt>
                <c:pt idx="192">
                  <c:v>110000</c:v>
                </c:pt>
                <c:pt idx="193">
                  <c:v>110000</c:v>
                </c:pt>
                <c:pt idx="194">
                  <c:v>110000</c:v>
                </c:pt>
                <c:pt idx="195">
                  <c:v>110000</c:v>
                </c:pt>
                <c:pt idx="196">
                  <c:v>110000</c:v>
                </c:pt>
                <c:pt idx="197">
                  <c:v>110000</c:v>
                </c:pt>
                <c:pt idx="198">
                  <c:v>109608.11552778062</c:v>
                </c:pt>
                <c:pt idx="199">
                  <c:v>109055.32552163371</c:v>
                </c:pt>
                <c:pt idx="200">
                  <c:v>108275.73318990541</c:v>
                </c:pt>
                <c:pt idx="201">
                  <c:v>107450.78039306082</c:v>
                </c:pt>
                <c:pt idx="202">
                  <c:v>106467.06596830925</c:v>
                </c:pt>
                <c:pt idx="203">
                  <c:v>105462.81521702011</c:v>
                </c:pt>
                <c:pt idx="204">
                  <c:v>104460.70837175152</c:v>
                </c:pt>
                <c:pt idx="205">
                  <c:v>103458.60152648293</c:v>
                </c:pt>
                <c:pt idx="206">
                  <c:v>102456.49468121435</c:v>
                </c:pt>
                <c:pt idx="207">
                  <c:v>101474.92416248334</c:v>
                </c:pt>
                <c:pt idx="208">
                  <c:v>100491.20973773177</c:v>
                </c:pt>
                <c:pt idx="209">
                  <c:v>99511.78312502132</c:v>
                </c:pt>
                <c:pt idx="210">
                  <c:v>98509.676279752734</c:v>
                </c:pt>
                <c:pt idx="211">
                  <c:v>97507.569434484147</c:v>
                </c:pt>
                <c:pt idx="212">
                  <c:v>97049.788170610904</c:v>
                </c:pt>
                <c:pt idx="213">
                  <c:v>97427.474787419298</c:v>
                </c:pt>
                <c:pt idx="214">
                  <c:v>98405.634668579019</c:v>
                </c:pt>
                <c:pt idx="215">
                  <c:v>100333.70128743637</c:v>
                </c:pt>
                <c:pt idx="216">
                  <c:v>103020.39347061432</c:v>
                </c:pt>
                <c:pt idx="217">
                  <c:v>105496.48667144756</c:v>
                </c:pt>
                <c:pt idx="218">
                  <c:v>107339.06780043025</c:v>
                </c:pt>
                <c:pt idx="219">
                  <c:v>108553.28223201171</c:v>
                </c:pt>
                <c:pt idx="220">
                  <c:v>110000</c:v>
                </c:pt>
                <c:pt idx="221">
                  <c:v>110000</c:v>
                </c:pt>
                <c:pt idx="222">
                  <c:v>110000</c:v>
                </c:pt>
                <c:pt idx="223">
                  <c:v>110000</c:v>
                </c:pt>
                <c:pt idx="224">
                  <c:v>110000</c:v>
                </c:pt>
                <c:pt idx="225">
                  <c:v>110000</c:v>
                </c:pt>
                <c:pt idx="226">
                  <c:v>109654.03959635283</c:v>
                </c:pt>
                <c:pt idx="227">
                  <c:v>108291.7565396305</c:v>
                </c:pt>
                <c:pt idx="228">
                  <c:v>107636.84850425161</c:v>
                </c:pt>
                <c:pt idx="229">
                  <c:v>106796.21079636649</c:v>
                </c:pt>
                <c:pt idx="230">
                  <c:v>105952.52644879281</c:v>
                </c:pt>
                <c:pt idx="231">
                  <c:v>105407.97293651606</c:v>
                </c:pt>
                <c:pt idx="232">
                  <c:v>104283.55017416248</c:v>
                </c:pt>
                <c:pt idx="233">
                  <c:v>103000.36578390191</c:v>
                </c:pt>
                <c:pt idx="234">
                  <c:v>101605.92413687121</c:v>
                </c:pt>
                <c:pt idx="235">
                  <c:v>100186.65835126181</c:v>
                </c:pt>
                <c:pt idx="236">
                  <c:v>98785.784986169441</c:v>
                </c:pt>
                <c:pt idx="237">
                  <c:v>97402.062869241534</c:v>
                </c:pt>
                <c:pt idx="238">
                  <c:v>96028.157548748422</c:v>
                </c:pt>
                <c:pt idx="239">
                  <c:v>94697.468787351027</c:v>
                </c:pt>
                <c:pt idx="240">
                  <c:v>93461.788768227299</c:v>
                </c:pt>
                <c:pt idx="241">
                  <c:v>92139.675630912127</c:v>
                </c:pt>
                <c:pt idx="242">
                  <c:v>91114.54942287333</c:v>
                </c:pt>
                <c:pt idx="243">
                  <c:v>90538.740053956208</c:v>
                </c:pt>
                <c:pt idx="244">
                  <c:v>90729.568131680484</c:v>
                </c:pt>
                <c:pt idx="245">
                  <c:v>91304.854366014391</c:v>
                </c:pt>
                <c:pt idx="246">
                  <c:v>92232.733572379861</c:v>
                </c:pt>
                <c:pt idx="247">
                  <c:v>92916.884922992846</c:v>
                </c:pt>
                <c:pt idx="248">
                  <c:v>93694.465266536878</c:v>
                </c:pt>
                <c:pt idx="249">
                  <c:v>94539.476979817628</c:v>
                </c:pt>
                <c:pt idx="250">
                  <c:v>95462.210811733763</c:v>
                </c:pt>
                <c:pt idx="251">
                  <c:v>96159.360973943913</c:v>
                </c:pt>
                <c:pt idx="252">
                  <c:v>96605.200594201393</c:v>
                </c:pt>
                <c:pt idx="253">
                  <c:v>97324.918129972997</c:v>
                </c:pt>
                <c:pt idx="254">
                  <c:v>98117.212409930653</c:v>
                </c:pt>
                <c:pt idx="255">
                  <c:v>99153.234545640793</c:v>
                </c:pt>
                <c:pt idx="256">
                  <c:v>99664.790410818547</c:v>
                </c:pt>
                <c:pt idx="257">
                  <c:v>100532.36949766074</c:v>
                </c:pt>
                <c:pt idx="258">
                  <c:v>101319.51840316906</c:v>
                </c:pt>
                <c:pt idx="259">
                  <c:v>102019.37662807771</c:v>
                </c:pt>
                <c:pt idx="260">
                  <c:v>101115.32447324385</c:v>
                </c:pt>
                <c:pt idx="261">
                  <c:v>100213.41622443055</c:v>
                </c:pt>
                <c:pt idx="262">
                  <c:v>99785.648953317621</c:v>
                </c:pt>
                <c:pt idx="263">
                  <c:v>99221.800286855854</c:v>
                </c:pt>
                <c:pt idx="264">
                  <c:v>99677.930656012017</c:v>
                </c:pt>
                <c:pt idx="265">
                  <c:v>99633.583432366897</c:v>
                </c:pt>
                <c:pt idx="266">
                  <c:v>99572.987694225318</c:v>
                </c:pt>
                <c:pt idx="267">
                  <c:v>99649.805281221183</c:v>
                </c:pt>
                <c:pt idx="268">
                  <c:v>99560.097592459788</c:v>
                </c:pt>
                <c:pt idx="269">
                  <c:v>99379.668973465828</c:v>
                </c:pt>
                <c:pt idx="270">
                  <c:v>99022.086306047873</c:v>
                </c:pt>
                <c:pt idx="271">
                  <c:v>98796.297221937639</c:v>
                </c:pt>
                <c:pt idx="272">
                  <c:v>98374.961668886375</c:v>
                </c:pt>
                <c:pt idx="273">
                  <c:v>97972.018536352145</c:v>
                </c:pt>
                <c:pt idx="274">
                  <c:v>97637.116101492327</c:v>
                </c:pt>
                <c:pt idx="275">
                  <c:v>97079.699153092239</c:v>
                </c:pt>
                <c:pt idx="276">
                  <c:v>96062.245835467678</c:v>
                </c:pt>
                <c:pt idx="277">
                  <c:v>94817.990192261728</c:v>
                </c:pt>
                <c:pt idx="278">
                  <c:v>93757.320315541452</c:v>
                </c:pt>
                <c:pt idx="279">
                  <c:v>93127.574857425818</c:v>
                </c:pt>
                <c:pt idx="280">
                  <c:v>92499.973305330743</c:v>
                </c:pt>
                <c:pt idx="281">
                  <c:v>91663.961848171297</c:v>
                </c:pt>
                <c:pt idx="282">
                  <c:v>90489.890808660319</c:v>
                </c:pt>
                <c:pt idx="283">
                  <c:v>89519.941862172593</c:v>
                </c:pt>
                <c:pt idx="284">
                  <c:v>88413.911520336027</c:v>
                </c:pt>
                <c:pt idx="285">
                  <c:v>87827.382621316123</c:v>
                </c:pt>
                <c:pt idx="286">
                  <c:v>87034.587723252393</c:v>
                </c:pt>
                <c:pt idx="287">
                  <c:v>86338.945473482905</c:v>
                </c:pt>
                <c:pt idx="288">
                  <c:v>85620.62299115528</c:v>
                </c:pt>
                <c:pt idx="289">
                  <c:v>85017.845577638902</c:v>
                </c:pt>
                <c:pt idx="290">
                  <c:v>84410.780352081405</c:v>
                </c:pt>
                <c:pt idx="291">
                  <c:v>83785.322706006889</c:v>
                </c:pt>
                <c:pt idx="292">
                  <c:v>82976.2792934467</c:v>
                </c:pt>
                <c:pt idx="293">
                  <c:v>82010.618159000092</c:v>
                </c:pt>
                <c:pt idx="294">
                  <c:v>81110.853816207353</c:v>
                </c:pt>
                <c:pt idx="295">
                  <c:v>80324.490636205301</c:v>
                </c:pt>
                <c:pt idx="296">
                  <c:v>79721.713222688923</c:v>
                </c:pt>
                <c:pt idx="297">
                  <c:v>79087.679952532169</c:v>
                </c:pt>
                <c:pt idx="298">
                  <c:v>78183.627797698311</c:v>
                </c:pt>
                <c:pt idx="299">
                  <c:v>77164.030574053191</c:v>
                </c:pt>
                <c:pt idx="300">
                  <c:v>75985.671722501094</c:v>
                </c:pt>
                <c:pt idx="301">
                  <c:v>74791.064356452538</c:v>
                </c:pt>
                <c:pt idx="302">
                  <c:v>73596.456990403982</c:v>
                </c:pt>
                <c:pt idx="303">
                  <c:v>72535.787113683706</c:v>
                </c:pt>
                <c:pt idx="304">
                  <c:v>71538.870122596723</c:v>
                </c:pt>
                <c:pt idx="305">
                  <c:v>70562.489458047319</c:v>
                </c:pt>
                <c:pt idx="306">
                  <c:v>69674.68581770992</c:v>
                </c:pt>
                <c:pt idx="307">
                  <c:v>68793.313895434199</c:v>
                </c:pt>
                <c:pt idx="308">
                  <c:v>67796.396904347217</c:v>
                </c:pt>
                <c:pt idx="309">
                  <c:v>66645.006097394376</c:v>
                </c:pt>
                <c:pt idx="310">
                  <c:v>65557.368176074844</c:v>
                </c:pt>
                <c:pt idx="311">
                  <c:v>64560.451184987862</c:v>
                </c:pt>
                <c:pt idx="312">
                  <c:v>63518.173728784604</c:v>
                </c:pt>
                <c:pt idx="313">
                  <c:v>62439.111431547302</c:v>
                </c:pt>
                <c:pt idx="314">
                  <c:v>61467.018579039024</c:v>
                </c:pt>
                <c:pt idx="315">
                  <c:v>60474.389399993161</c:v>
                </c:pt>
                <c:pt idx="316">
                  <c:v>59281.925939965156</c:v>
                </c:pt>
                <c:pt idx="317">
                  <c:v>58128.391226991756</c:v>
                </c:pt>
                <c:pt idx="318">
                  <c:v>56979.144326059475</c:v>
                </c:pt>
                <c:pt idx="319">
                  <c:v>55912.042731277521</c:v>
                </c:pt>
                <c:pt idx="320">
                  <c:v>54645.106855513426</c:v>
                </c:pt>
                <c:pt idx="321">
                  <c:v>53285.306143496215</c:v>
                </c:pt>
                <c:pt idx="322">
                  <c:v>51921.217619437884</c:v>
                </c:pt>
                <c:pt idx="323">
                  <c:v>50613.209090598626</c:v>
                </c:pt>
                <c:pt idx="324">
                  <c:v>49212.335725506251</c:v>
                </c:pt>
                <c:pt idx="325">
                  <c:v>47788.782127855739</c:v>
                </c:pt>
                <c:pt idx="326">
                  <c:v>46350.221188061318</c:v>
                </c:pt>
                <c:pt idx="327">
                  <c:v>44942.916104907272</c:v>
                </c:pt>
                <c:pt idx="328">
                  <c:v>43655.443902605592</c:v>
                </c:pt>
                <c:pt idx="329">
                  <c:v>42338.859749684103</c:v>
                </c:pt>
                <c:pt idx="330">
                  <c:v>41051.38754738243</c:v>
                </c:pt>
                <c:pt idx="331">
                  <c:v>39698.018553426889</c:v>
                </c:pt>
                <c:pt idx="332">
                  <c:v>38295.001282313955</c:v>
                </c:pt>
                <c:pt idx="333">
                  <c:v>36894.12791722158</c:v>
                </c:pt>
                <c:pt idx="334">
                  <c:v>35466.286507529949</c:v>
                </c:pt>
                <c:pt idx="335">
                  <c:v>34042.732909879436</c:v>
                </c:pt>
                <c:pt idx="336">
                  <c:v>32639.715638766505</c:v>
                </c:pt>
                <c:pt idx="337">
                  <c:v>31211.874229074874</c:v>
                </c:pt>
                <c:pt idx="338">
                  <c:v>29849.929611037103</c:v>
                </c:pt>
                <c:pt idx="339">
                  <c:v>28465.304760441195</c:v>
                </c:pt>
                <c:pt idx="340">
                  <c:v>27111.935766485658</c:v>
                </c:pt>
                <c:pt idx="341">
                  <c:v>25718.735291807516</c:v>
                </c:pt>
                <c:pt idx="342">
                  <c:v>24376.085827954768</c:v>
                </c:pt>
                <c:pt idx="343">
                  <c:v>22965.395666427601</c:v>
                </c:pt>
                <c:pt idx="344">
                  <c:v>21583.817455520249</c:v>
                </c:pt>
                <c:pt idx="345">
                  <c:v>20179.559012054757</c:v>
                </c:pt>
                <c:pt idx="346">
                  <c:v>18793.69298910629</c:v>
                </c:pt>
                <c:pt idx="347">
                  <c:v>17704.813895434192</c:v>
                </c:pt>
                <c:pt idx="348">
                  <c:v>16642.90284636135</c:v>
                </c:pt>
                <c:pt idx="349">
                  <c:v>15595.096405764418</c:v>
                </c:pt>
                <c:pt idx="350">
                  <c:v>14599.082148345438</c:v>
                </c:pt>
                <c:pt idx="351">
                  <c:v>13646.284450022178</c:v>
                </c:pt>
                <c:pt idx="352">
                  <c:v>12651.511364955757</c:v>
                </c:pt>
                <c:pt idx="353">
                  <c:v>11629.770235290081</c:v>
                </c:pt>
                <c:pt idx="354">
                  <c:v>10731.247064849895</c:v>
                </c:pt>
                <c:pt idx="355">
                  <c:v>9991.4855223166851</c:v>
                </c:pt>
                <c:pt idx="356">
                  <c:v>9369.412954615289</c:v>
                </c:pt>
                <c:pt idx="357">
                  <c:v>8937.3578714612413</c:v>
                </c:pt>
                <c:pt idx="358">
                  <c:v>8486.9103677901694</c:v>
                </c:pt>
                <c:pt idx="359">
                  <c:v>7877.7012362121204</c:v>
                </c:pt>
                <c:pt idx="360">
                  <c:v>7311.7086637297925</c:v>
                </c:pt>
                <c:pt idx="361">
                  <c:v>6883.94139261686</c:v>
                </c:pt>
                <c:pt idx="362">
                  <c:v>6421.5331864904383</c:v>
                </c:pt>
                <c:pt idx="363">
                  <c:v>6603.7856401324834</c:v>
                </c:pt>
                <c:pt idx="364">
                  <c:v>6913.0473961001098</c:v>
                </c:pt>
                <c:pt idx="365">
                  <c:v>7116.8742854215589</c:v>
                </c:pt>
                <c:pt idx="366">
                  <c:v>7916.0290646449994</c:v>
                </c:pt>
                <c:pt idx="367">
                  <c:v>8390.3036198476766</c:v>
                </c:pt>
                <c:pt idx="368">
                  <c:v>8407.5432742546709</c:v>
                </c:pt>
                <c:pt idx="369">
                  <c:v>7909.5913994467619</c:v>
                </c:pt>
                <c:pt idx="370">
                  <c:v>7135.1889219000623</c:v>
                </c:pt>
                <c:pt idx="371">
                  <c:v>6315.425979237084</c:v>
                </c:pt>
                <c:pt idx="372">
                  <c:v>5971.9479202950361</c:v>
                </c:pt>
                <c:pt idx="373">
                  <c:v>5789.3753952805228</c:v>
                </c:pt>
                <c:pt idx="374">
                  <c:v>5266.599381893916</c:v>
                </c:pt>
                <c:pt idx="375">
                  <c:v>5699.4401905542309</c:v>
                </c:pt>
                <c:pt idx="376">
                  <c:v>5587.052269234694</c:v>
                </c:pt>
                <c:pt idx="377">
                  <c:v>5640.5802957347114</c:v>
                </c:pt>
                <c:pt idx="378">
                  <c:v>6711.8978656558265</c:v>
                </c:pt>
                <c:pt idx="379">
                  <c:v>7946.5131099955461</c:v>
                </c:pt>
                <c:pt idx="380">
                  <c:v>10401.934193900885</c:v>
                </c:pt>
                <c:pt idx="381">
                  <c:v>13348.963425878483</c:v>
                </c:pt>
                <c:pt idx="382">
                  <c:v>15733.52289041422</c:v>
                </c:pt>
                <c:pt idx="383">
                  <c:v>18820.560236314574</c:v>
                </c:pt>
                <c:pt idx="384">
                  <c:v>21963.745265170906</c:v>
                </c:pt>
                <c:pt idx="385">
                  <c:v>25697.112809479891</c:v>
                </c:pt>
                <c:pt idx="386">
                  <c:v>28523.271051463296</c:v>
                </c:pt>
                <c:pt idx="387">
                  <c:v>30712.667657002345</c:v>
                </c:pt>
                <c:pt idx="388">
                  <c:v>32286.877061776446</c:v>
                </c:pt>
                <c:pt idx="389">
                  <c:v>34623.142280504035</c:v>
                </c:pt>
                <c:pt idx="390">
                  <c:v>35786.895905474157</c:v>
                </c:pt>
                <c:pt idx="391">
                  <c:v>34884.987656660851</c:v>
                </c:pt>
                <c:pt idx="392">
                  <c:v>34005.759640405689</c:v>
                </c:pt>
                <c:pt idx="393">
                  <c:v>32856.512739473408</c:v>
                </c:pt>
                <c:pt idx="394">
                  <c:v>31841.203327869407</c:v>
                </c:pt>
                <c:pt idx="395">
                  <c:v>30508.370660451452</c:v>
                </c:pt>
                <c:pt idx="396">
                  <c:v>29109.641201379636</c:v>
                </c:pt>
                <c:pt idx="397">
                  <c:v>27708.767836287261</c:v>
                </c:pt>
                <c:pt idx="398">
                  <c:v>26310.038377215446</c:v>
                </c:pt>
                <c:pt idx="399">
                  <c:v>24928.460166308094</c:v>
                </c:pt>
                <c:pt idx="400">
                  <c:v>23523.298989174604</c:v>
                </c:pt>
                <c:pt idx="401">
                  <c:v>22237.970692893487</c:v>
                </c:pt>
                <c:pt idx="402">
                  <c:v>21413.919938189392</c:v>
                </c:pt>
                <c:pt idx="403">
                  <c:v>20592.013089505857</c:v>
                </c:pt>
                <c:pt idx="404">
                  <c:v>20180.49433288939</c:v>
                </c:pt>
                <c:pt idx="405">
                  <c:v>20020.602040433016</c:v>
                </c:pt>
                <c:pt idx="406">
                  <c:v>19955.718490250314</c:v>
                </c:pt>
                <c:pt idx="407">
                  <c:v>20484.425603592525</c:v>
                </c:pt>
                <c:pt idx="408">
                  <c:v>21695.751287436393</c:v>
                </c:pt>
                <c:pt idx="409">
                  <c:v>24226.457178226272</c:v>
                </c:pt>
                <c:pt idx="410">
                  <c:v>27082.043293036913</c:v>
                </c:pt>
                <c:pt idx="411">
                  <c:v>30585.674731072635</c:v>
                </c:pt>
                <c:pt idx="412">
                  <c:v>34163.598038110846</c:v>
                </c:pt>
                <c:pt idx="413">
                  <c:v>38249.558554451389</c:v>
                </c:pt>
                <c:pt idx="414">
                  <c:v>42587.822550626646</c:v>
                </c:pt>
                <c:pt idx="415">
                  <c:v>46869.93886384592</c:v>
                </c:pt>
                <c:pt idx="416">
                  <c:v>50716.594711948914</c:v>
                </c:pt>
                <c:pt idx="417">
                  <c:v>51932.343583307724</c:v>
                </c:pt>
                <c:pt idx="418">
                  <c:v>52532.905253901583</c:v>
                </c:pt>
                <c:pt idx="419">
                  <c:v>52167.988134753956</c:v>
                </c:pt>
                <c:pt idx="420">
                  <c:v>51875.39952532186</c:v>
                </c:pt>
                <c:pt idx="421">
                  <c:v>51832.293474029299</c:v>
                </c:pt>
                <c:pt idx="422">
                  <c:v>52815.598176416352</c:v>
                </c:pt>
                <c:pt idx="423">
                  <c:v>53271.006358638122</c:v>
                </c:pt>
                <c:pt idx="424">
                  <c:v>52642.502072875053</c:v>
                </c:pt>
                <c:pt idx="425">
                  <c:v>51442.704161117377</c:v>
                </c:pt>
                <c:pt idx="426">
                  <c:v>50440.596624321282</c:v>
                </c:pt>
                <c:pt idx="427">
                  <c:v>49209.542855923239</c:v>
                </c:pt>
                <c:pt idx="428">
                  <c:v>47807.766757162863</c:v>
                </c:pt>
                <c:pt idx="429">
                  <c:v>46651.185404500909</c:v>
                </c:pt>
                <c:pt idx="430">
                  <c:v>45632.829353208348</c:v>
                </c:pt>
                <c:pt idx="431">
                  <c:v>44344.454417238674</c:v>
                </c:pt>
                <c:pt idx="432">
                  <c:v>43099.296040364723</c:v>
                </c:pt>
                <c:pt idx="433">
                  <c:v>41691.088223542676</c:v>
                </c:pt>
                <c:pt idx="434">
                  <c:v>40276.448688658958</c:v>
                </c:pt>
                <c:pt idx="435">
                  <c:v>38884.489386333378</c:v>
                </c:pt>
                <c:pt idx="436">
                  <c:v>37789.517013284167</c:v>
                </c:pt>
                <c:pt idx="437">
                  <c:v>37508.889106307426</c:v>
                </c:pt>
                <c:pt idx="438">
                  <c:v>37685.273998565732</c:v>
                </c:pt>
                <c:pt idx="439">
                  <c:v>39855.804231123868</c:v>
                </c:pt>
                <c:pt idx="440">
                  <c:v>43154.704248198621</c:v>
                </c:pt>
                <c:pt idx="441">
                  <c:v>46870.920544343142</c:v>
                </c:pt>
                <c:pt idx="442">
                  <c:v>50389.26591879248</c:v>
                </c:pt>
                <c:pt idx="443">
                  <c:v>53871.322921148792</c:v>
                </c:pt>
                <c:pt idx="444">
                  <c:v>57241.084557593145</c:v>
                </c:pt>
                <c:pt idx="445">
                  <c:v>60378.402025065741</c:v>
                </c:pt>
                <c:pt idx="446">
                  <c:v>62681.086934398802</c:v>
                </c:pt>
                <c:pt idx="447">
                  <c:v>64185.427657685352</c:v>
                </c:pt>
                <c:pt idx="448">
                  <c:v>65415.890465457778</c:v>
                </c:pt>
                <c:pt idx="449">
                  <c:v>65111.341153570334</c:v>
                </c:pt>
                <c:pt idx="450">
                  <c:v>64378.011329098801</c:v>
                </c:pt>
                <c:pt idx="451">
                  <c:v>63535.568153877684</c:v>
                </c:pt>
                <c:pt idx="452">
                  <c:v>63070.113308062704</c:v>
                </c:pt>
                <c:pt idx="453">
                  <c:v>63751.827346924845</c:v>
                </c:pt>
                <c:pt idx="454">
                  <c:v>65307.892565652437</c:v>
                </c:pt>
                <c:pt idx="455">
                  <c:v>66933.104278933184</c:v>
                </c:pt>
                <c:pt idx="456">
                  <c:v>66537.834036813176</c:v>
                </c:pt>
                <c:pt idx="457">
                  <c:v>65441.620491411406</c:v>
                </c:pt>
                <c:pt idx="458">
                  <c:v>64050.563922753819</c:v>
                </c:pt>
                <c:pt idx="459">
                  <c:v>62663.795166137352</c:v>
                </c:pt>
                <c:pt idx="460">
                  <c:v>61672.407159444047</c:v>
                </c:pt>
                <c:pt idx="461">
                  <c:v>61095.695056858931</c:v>
                </c:pt>
                <c:pt idx="462">
                  <c:v>61287.516072465252</c:v>
                </c:pt>
                <c:pt idx="463">
                  <c:v>60987.254572618927</c:v>
                </c:pt>
                <c:pt idx="464">
                  <c:v>59929.969774271762</c:v>
                </c:pt>
                <c:pt idx="465">
                  <c:v>59759.357951712598</c:v>
                </c:pt>
                <c:pt idx="466">
                  <c:v>58933.163290987948</c:v>
                </c:pt>
                <c:pt idx="467">
                  <c:v>57717.116864733805</c:v>
                </c:pt>
                <c:pt idx="468">
                  <c:v>57632.93816036608</c:v>
                </c:pt>
                <c:pt idx="469">
                  <c:v>57119.978943414266</c:v>
                </c:pt>
                <c:pt idx="470">
                  <c:v>55885.540096643104</c:v>
                </c:pt>
                <c:pt idx="471">
                  <c:v>54512.875948502544</c:v>
                </c:pt>
                <c:pt idx="472">
                  <c:v>53187.716171498825</c:v>
                </c:pt>
                <c:pt idx="473">
                  <c:v>51817.195929378824</c:v>
                </c:pt>
                <c:pt idx="474">
                  <c:v>50469.355919816961</c:v>
                </c:pt>
                <c:pt idx="475">
                  <c:v>49078.299351159381</c:v>
                </c:pt>
                <c:pt idx="476">
                  <c:v>48200.312507256778</c:v>
                </c:pt>
                <c:pt idx="477">
                  <c:v>48898.45560734898</c:v>
                </c:pt>
                <c:pt idx="478">
                  <c:v>49761.611506676236</c:v>
                </c:pt>
                <c:pt idx="479">
                  <c:v>49864.426716866452</c:v>
                </c:pt>
                <c:pt idx="480">
                  <c:v>49716.495126865426</c:v>
                </c:pt>
                <c:pt idx="481">
                  <c:v>49552.315022367933</c:v>
                </c:pt>
                <c:pt idx="482">
                  <c:v>50270.317433323093</c:v>
                </c:pt>
                <c:pt idx="483">
                  <c:v>51529.215176040714</c:v>
                </c:pt>
                <c:pt idx="484">
                  <c:v>52623.100119523282</c:v>
                </c:pt>
                <c:pt idx="485">
                  <c:v>52386.591505310258</c:v>
                </c:pt>
                <c:pt idx="486">
                  <c:v>52236.516009288673</c:v>
                </c:pt>
                <c:pt idx="487">
                  <c:v>51979.471068538063</c:v>
                </c:pt>
                <c:pt idx="488">
                  <c:v>52167.861834511496</c:v>
                </c:pt>
                <c:pt idx="489">
                  <c:v>53203.883970221636</c:v>
                </c:pt>
                <c:pt idx="490">
                  <c:v>54607.935201311346</c:v>
                </c:pt>
                <c:pt idx="491">
                  <c:v>54710.028224567162</c:v>
                </c:pt>
                <c:pt idx="492">
                  <c:v>54312.614076426602</c:v>
                </c:pt>
                <c:pt idx="493">
                  <c:v>54076.105462213578</c:v>
                </c:pt>
                <c:pt idx="494">
                  <c:v>54208.348545231027</c:v>
                </c:pt>
                <c:pt idx="495">
                  <c:v>55608.969526687848</c:v>
                </c:pt>
                <c:pt idx="496">
                  <c:v>56161.959138407961</c:v>
                </c:pt>
                <c:pt idx="497">
                  <c:v>55768.83280230852</c:v>
                </c:pt>
                <c:pt idx="498">
                  <c:v>56468.691027217166</c:v>
                </c:pt>
                <c:pt idx="499">
                  <c:v>55964.307434347582</c:v>
                </c:pt>
                <c:pt idx="500">
                  <c:v>55072.215981969071</c:v>
                </c:pt>
                <c:pt idx="501">
                  <c:v>54071.011178840978</c:v>
                </c:pt>
                <c:pt idx="502">
                  <c:v>53310.713309770188</c:v>
                </c:pt>
                <c:pt idx="503">
                  <c:v>53632.973877334989</c:v>
                </c:pt>
                <c:pt idx="504">
                  <c:v>57028.101569169841</c:v>
                </c:pt>
                <c:pt idx="505">
                  <c:v>60473.96081856369</c:v>
                </c:pt>
                <c:pt idx="506">
                  <c:v>63573.36540825737</c:v>
                </c:pt>
                <c:pt idx="507">
                  <c:v>65394.101350613004</c:v>
                </c:pt>
                <c:pt idx="508">
                  <c:v>66833.448015913687</c:v>
                </c:pt>
                <c:pt idx="509">
                  <c:v>67640.456232284967</c:v>
                </c:pt>
                <c:pt idx="510">
                  <c:v>68213.305154868038</c:v>
                </c:pt>
                <c:pt idx="511">
                  <c:v>70146.968030939475</c:v>
                </c:pt>
                <c:pt idx="512">
                  <c:v>73278.147186080678</c:v>
                </c:pt>
                <c:pt idx="513">
                  <c:v>75846.856573780024</c:v>
                </c:pt>
                <c:pt idx="514">
                  <c:v>79035.898536693654</c:v>
                </c:pt>
                <c:pt idx="515">
                  <c:v>80303.371903493506</c:v>
                </c:pt>
                <c:pt idx="516">
                  <c:v>81079.237122221093</c:v>
                </c:pt>
                <c:pt idx="517">
                  <c:v>81325.490695966946</c:v>
                </c:pt>
                <c:pt idx="518">
                  <c:v>81893.194244100669</c:v>
                </c:pt>
                <c:pt idx="519">
                  <c:v>83591.704888501859</c:v>
                </c:pt>
                <c:pt idx="520">
                  <c:v>84185.13530888228</c:v>
                </c:pt>
                <c:pt idx="521">
                  <c:v>84493.404126967856</c:v>
                </c:pt>
                <c:pt idx="522">
                  <c:v>85029.964677457901</c:v>
                </c:pt>
                <c:pt idx="523">
                  <c:v>85673.675219410565</c:v>
                </c:pt>
                <c:pt idx="524">
                  <c:v>85554.855580029354</c:v>
                </c:pt>
                <c:pt idx="525">
                  <c:v>85316.203059795778</c:v>
                </c:pt>
                <c:pt idx="526">
                  <c:v>84737.347051190096</c:v>
                </c:pt>
                <c:pt idx="527">
                  <c:v>84639.063738346464</c:v>
                </c:pt>
                <c:pt idx="528">
                  <c:v>86532.647175835795</c:v>
                </c:pt>
                <c:pt idx="529">
                  <c:v>89502.605151453041</c:v>
                </c:pt>
                <c:pt idx="530">
                  <c:v>91423.269215927314</c:v>
                </c:pt>
                <c:pt idx="531">
                  <c:v>92175.844874159055</c:v>
                </c:pt>
                <c:pt idx="532">
                  <c:v>91959.872586483616</c:v>
                </c:pt>
                <c:pt idx="533">
                  <c:v>93701.802853191257</c:v>
                </c:pt>
                <c:pt idx="534">
                  <c:v>98797.699475805057</c:v>
                </c:pt>
                <c:pt idx="535">
                  <c:v>102728.93794180923</c:v>
                </c:pt>
                <c:pt idx="536">
                  <c:v>104240.13916436156</c:v>
                </c:pt>
                <c:pt idx="537">
                  <c:v>105899.92412491888</c:v>
                </c:pt>
                <c:pt idx="538">
                  <c:v>107559.70908547619</c:v>
                </c:pt>
                <c:pt idx="539">
                  <c:v>109692.95800805926</c:v>
                </c:pt>
                <c:pt idx="540">
                  <c:v>110000</c:v>
                </c:pt>
                <c:pt idx="541">
                  <c:v>109920.1091076734</c:v>
                </c:pt>
                <c:pt idx="542">
                  <c:v>109256.96388689685</c:v>
                </c:pt>
                <c:pt idx="543">
                  <c:v>109793.52443738689</c:v>
                </c:pt>
                <c:pt idx="544">
                  <c:v>110000</c:v>
                </c:pt>
                <c:pt idx="545">
                  <c:v>110000</c:v>
                </c:pt>
                <c:pt idx="546">
                  <c:v>110000</c:v>
                </c:pt>
                <c:pt idx="547">
                  <c:v>110000</c:v>
                </c:pt>
                <c:pt idx="548">
                  <c:v>110000</c:v>
                </c:pt>
                <c:pt idx="549">
                  <c:v>109956.89394870744</c:v>
                </c:pt>
                <c:pt idx="550">
                  <c:v>108811.03212614827</c:v>
                </c:pt>
                <c:pt idx="551">
                  <c:v>107465.33602260698</c:v>
                </c:pt>
                <c:pt idx="552">
                  <c:v>106065.70382986717</c:v>
                </c:pt>
                <c:pt idx="553">
                  <c:v>104724.29553836698</c:v>
                </c:pt>
                <c:pt idx="554">
                  <c:v>103426.10380596251</c:v>
                </c:pt>
                <c:pt idx="555">
                  <c:v>102064.15918792474</c:v>
                </c:pt>
                <c:pt idx="556">
                  <c:v>102432.99887648124</c:v>
                </c:pt>
                <c:pt idx="557">
                  <c:v>103291.00940135916</c:v>
                </c:pt>
                <c:pt idx="558">
                  <c:v>104121.30717822629</c:v>
                </c:pt>
                <c:pt idx="559">
                  <c:v>104819.45027831849</c:v>
                </c:pt>
                <c:pt idx="560">
                  <c:v>106352.67737253697</c:v>
                </c:pt>
                <c:pt idx="561">
                  <c:v>106322.9990523512</c:v>
                </c:pt>
                <c:pt idx="562">
                  <c:v>106475.55288221836</c:v>
                </c:pt>
                <c:pt idx="563">
                  <c:v>108213.51139739782</c:v>
                </c:pt>
                <c:pt idx="564">
                  <c:v>109689.05636888297</c:v>
                </c:pt>
                <c:pt idx="565">
                  <c:v>109646.74046887273</c:v>
                </c:pt>
                <c:pt idx="566">
                  <c:v>109643.35331591709</c:v>
                </c:pt>
                <c:pt idx="567">
                  <c:v>110000</c:v>
                </c:pt>
                <c:pt idx="568">
                  <c:v>109335.27516818632</c:v>
                </c:pt>
                <c:pt idx="569">
                  <c:v>108786.09540518389</c:v>
                </c:pt>
                <c:pt idx="570">
                  <c:v>110000</c:v>
                </c:pt>
                <c:pt idx="571">
                  <c:v>110000</c:v>
                </c:pt>
                <c:pt idx="572">
                  <c:v>109842.25161356418</c:v>
                </c:pt>
                <c:pt idx="573">
                  <c:v>110000</c:v>
                </c:pt>
                <c:pt idx="574">
                  <c:v>109745.09896526995</c:v>
                </c:pt>
                <c:pt idx="575">
                  <c:v>109834.91536386299</c:v>
                </c:pt>
                <c:pt idx="576">
                  <c:v>110000</c:v>
                </c:pt>
                <c:pt idx="577">
                  <c:v>110000</c:v>
                </c:pt>
                <c:pt idx="578">
                  <c:v>110000</c:v>
                </c:pt>
                <c:pt idx="579">
                  <c:v>110000</c:v>
                </c:pt>
                <c:pt idx="580">
                  <c:v>110000</c:v>
                </c:pt>
                <c:pt idx="581">
                  <c:v>110000</c:v>
                </c:pt>
                <c:pt idx="582">
                  <c:v>110000</c:v>
                </c:pt>
                <c:pt idx="583">
                  <c:v>109010.4174606427</c:v>
                </c:pt>
                <c:pt idx="584">
                  <c:v>108270.31747942492</c:v>
                </c:pt>
                <c:pt idx="585">
                  <c:v>107083.04456510603</c:v>
                </c:pt>
                <c:pt idx="586">
                  <c:v>105823.44314107161</c:v>
                </c:pt>
                <c:pt idx="587">
                  <c:v>104541.16148447905</c:v>
                </c:pt>
                <c:pt idx="588">
                  <c:v>103506.21848000547</c:v>
                </c:pt>
                <c:pt idx="589">
                  <c:v>102496.09961411059</c:v>
                </c:pt>
                <c:pt idx="590">
                  <c:v>101209.53014547691</c:v>
                </c:pt>
                <c:pt idx="591">
                  <c:v>100133.51448792816</c:v>
                </c:pt>
                <c:pt idx="592">
                  <c:v>101011.11357272138</c:v>
                </c:pt>
                <c:pt idx="593">
                  <c:v>103000.65338080116</c:v>
                </c:pt>
                <c:pt idx="594">
                  <c:v>105219.20710821979</c:v>
                </c:pt>
                <c:pt idx="595">
                  <c:v>107441.19108527132</c:v>
                </c:pt>
                <c:pt idx="596">
                  <c:v>110000</c:v>
                </c:pt>
                <c:pt idx="597">
                  <c:v>110000</c:v>
                </c:pt>
                <c:pt idx="598">
                  <c:v>110000</c:v>
                </c:pt>
                <c:pt idx="599">
                  <c:v>110000</c:v>
                </c:pt>
                <c:pt idx="600">
                  <c:v>110000</c:v>
                </c:pt>
                <c:pt idx="601">
                  <c:v>110000</c:v>
                </c:pt>
                <c:pt idx="602">
                  <c:v>108831.11950619814</c:v>
                </c:pt>
                <c:pt idx="603">
                  <c:v>107637.41487381759</c:v>
                </c:pt>
                <c:pt idx="604">
                  <c:v>106674.80037905954</c:v>
                </c:pt>
                <c:pt idx="605">
                  <c:v>107336.38435611107</c:v>
                </c:pt>
                <c:pt idx="606">
                  <c:v>107845.95434552472</c:v>
                </c:pt>
                <c:pt idx="607">
                  <c:v>106879.05203872555</c:v>
                </c:pt>
                <c:pt idx="608">
                  <c:v>105551.40991701672</c:v>
                </c:pt>
                <c:pt idx="609">
                  <c:v>104182.69514223271</c:v>
                </c:pt>
                <c:pt idx="610">
                  <c:v>102809.69255540759</c:v>
                </c:pt>
                <c:pt idx="611">
                  <c:v>101438.83387460302</c:v>
                </c:pt>
                <c:pt idx="612">
                  <c:v>100082.07980227437</c:v>
                </c:pt>
                <c:pt idx="613">
                  <c:v>99092.497262917066</c:v>
                </c:pt>
                <c:pt idx="614">
                  <c:v>98323.285331079474</c:v>
                </c:pt>
                <c:pt idx="615">
                  <c:v>98636.699523614399</c:v>
                </c:pt>
                <c:pt idx="616">
                  <c:v>98170.906239114862</c:v>
                </c:pt>
                <c:pt idx="617">
                  <c:v>97480.454535054479</c:v>
                </c:pt>
                <c:pt idx="618">
                  <c:v>96608.560970528983</c:v>
                </c:pt>
                <c:pt idx="619">
                  <c:v>95512.008986442655</c:v>
                </c:pt>
                <c:pt idx="620">
                  <c:v>94231.871235870654</c:v>
                </c:pt>
                <c:pt idx="621">
                  <c:v>93253.008226616133</c:v>
                </c:pt>
                <c:pt idx="622">
                  <c:v>93441.128241641913</c:v>
                </c:pt>
                <c:pt idx="623">
                  <c:v>93886.697110951747</c:v>
                </c:pt>
                <c:pt idx="624">
                  <c:v>94861.877625243316</c:v>
                </c:pt>
                <c:pt idx="625">
                  <c:v>97167.631967353067</c:v>
                </c:pt>
                <c:pt idx="626">
                  <c:v>99340.238694805856</c:v>
                </c:pt>
                <c:pt idx="627">
                  <c:v>101697.71753235665</c:v>
                </c:pt>
                <c:pt idx="628">
                  <c:v>105345.14870402621</c:v>
                </c:pt>
                <c:pt idx="629">
                  <c:v>109892.92867875558</c:v>
                </c:pt>
                <c:pt idx="630">
                  <c:v>110000</c:v>
                </c:pt>
                <c:pt idx="631">
                  <c:v>110000</c:v>
                </c:pt>
                <c:pt idx="632">
                  <c:v>110000</c:v>
                </c:pt>
                <c:pt idx="633">
                  <c:v>110000</c:v>
                </c:pt>
                <c:pt idx="634">
                  <c:v>110000</c:v>
                </c:pt>
                <c:pt idx="635">
                  <c:v>110000</c:v>
                </c:pt>
                <c:pt idx="636">
                  <c:v>109461.87820578493</c:v>
                </c:pt>
                <c:pt idx="637">
                  <c:v>108358.89450363693</c:v>
                </c:pt>
                <c:pt idx="638">
                  <c:v>107664.15498753544</c:v>
                </c:pt>
                <c:pt idx="639">
                  <c:v>106734.03752177033</c:v>
                </c:pt>
                <c:pt idx="640">
                  <c:v>105563.01312194791</c:v>
                </c:pt>
                <c:pt idx="641">
                  <c:v>104460.0294197999</c:v>
                </c:pt>
                <c:pt idx="642">
                  <c:v>103472.59078646316</c:v>
                </c:pt>
                <c:pt idx="643">
                  <c:v>103658.99567667249</c:v>
                </c:pt>
                <c:pt idx="644">
                  <c:v>105405.80056688184</c:v>
                </c:pt>
                <c:pt idx="645">
                  <c:v>108605.85546562856</c:v>
                </c:pt>
                <c:pt idx="646">
                  <c:v>110000</c:v>
                </c:pt>
                <c:pt idx="647">
                  <c:v>110000</c:v>
                </c:pt>
                <c:pt idx="648">
                  <c:v>110000</c:v>
                </c:pt>
                <c:pt idx="649">
                  <c:v>110000</c:v>
                </c:pt>
                <c:pt idx="650">
                  <c:v>110000</c:v>
                </c:pt>
                <c:pt idx="651">
                  <c:v>110000</c:v>
                </c:pt>
                <c:pt idx="652">
                  <c:v>110000</c:v>
                </c:pt>
                <c:pt idx="653">
                  <c:v>110000</c:v>
                </c:pt>
                <c:pt idx="654">
                  <c:v>110000</c:v>
                </c:pt>
                <c:pt idx="655">
                  <c:v>110000</c:v>
                </c:pt>
                <c:pt idx="656">
                  <c:v>110000</c:v>
                </c:pt>
                <c:pt idx="657">
                  <c:v>109246.13384899088</c:v>
                </c:pt>
                <c:pt idx="658">
                  <c:v>107927.40579004883</c:v>
                </c:pt>
                <c:pt idx="659">
                  <c:v>106767.43935901375</c:v>
                </c:pt>
                <c:pt idx="660">
                  <c:v>105603.18511593757</c:v>
                </c:pt>
                <c:pt idx="661">
                  <c:v>104572.86836218966</c:v>
                </c:pt>
                <c:pt idx="662">
                  <c:v>103480.94262882901</c:v>
                </c:pt>
                <c:pt idx="663">
                  <c:v>102287.57643513301</c:v>
                </c:pt>
                <c:pt idx="664">
                  <c:v>101127.61000409794</c:v>
                </c:pt>
                <c:pt idx="665">
                  <c:v>100305.70315541441</c:v>
                </c:pt>
                <c:pt idx="666">
                  <c:v>99755.959097428538</c:v>
                </c:pt>
                <c:pt idx="667">
                  <c:v>99661.963596626025</c:v>
                </c:pt>
                <c:pt idx="668">
                  <c:v>99611.184654919227</c:v>
                </c:pt>
                <c:pt idx="669">
                  <c:v>99224.490036881456</c:v>
                </c:pt>
                <c:pt idx="670">
                  <c:v>98445.79974729364</c:v>
                </c:pt>
                <c:pt idx="671">
                  <c:v>97914.448109824807</c:v>
                </c:pt>
                <c:pt idx="672">
                  <c:v>97466.144512174287</c:v>
                </c:pt>
                <c:pt idx="673">
                  <c:v>97682.880147184362</c:v>
                </c:pt>
                <c:pt idx="674">
                  <c:v>98109.492577604746</c:v>
                </c:pt>
                <c:pt idx="675">
                  <c:v>99189.295705699551</c:v>
                </c:pt>
                <c:pt idx="676">
                  <c:v>100612.12324386163</c:v>
                </c:pt>
                <c:pt idx="677">
                  <c:v>102242.39026568316</c:v>
                </c:pt>
                <c:pt idx="678">
                  <c:v>103300.43827305945</c:v>
                </c:pt>
                <c:pt idx="679">
                  <c:v>103837.72101048389</c:v>
                </c:pt>
                <c:pt idx="680">
                  <c:v>103586.7693491104</c:v>
                </c:pt>
                <c:pt idx="681">
                  <c:v>102560.7404074036</c:v>
                </c:pt>
                <c:pt idx="682">
                  <c:v>101351.12569921113</c:v>
                </c:pt>
                <c:pt idx="683">
                  <c:v>100279.73629238806</c:v>
                </c:pt>
                <c:pt idx="684">
                  <c:v>99090.657910733178</c:v>
                </c:pt>
                <c:pt idx="685">
                  <c:v>97697.457436055032</c:v>
                </c:pt>
                <c:pt idx="686">
                  <c:v>96285.864540859868</c:v>
                </c:pt>
                <c:pt idx="687">
                  <c:v>94867.839927603025</c:v>
                </c:pt>
                <c:pt idx="688">
                  <c:v>93454.103126387301</c:v>
                </c:pt>
                <c:pt idx="689">
                  <c:v>92033.934607109899</c:v>
                </c:pt>
                <c:pt idx="690">
                  <c:v>90622.341711914734</c:v>
                </c:pt>
                <c:pt idx="691">
                  <c:v>89202.173192637332</c:v>
                </c:pt>
                <c:pt idx="692">
                  <c:v>87797.012015503846</c:v>
                </c:pt>
                <c:pt idx="693">
                  <c:v>86385.419120308681</c:v>
                </c:pt>
                <c:pt idx="694">
                  <c:v>84975.970131134076</c:v>
                </c:pt>
                <c:pt idx="695">
                  <c:v>83566.521141959471</c:v>
                </c:pt>
                <c:pt idx="696">
                  <c:v>82150.640434723187</c:v>
                </c:pt>
                <c:pt idx="697">
                  <c:v>80712.079494928767</c:v>
                </c:pt>
                <c:pt idx="698">
                  <c:v>79267.086837072668</c:v>
                </c:pt>
                <c:pt idx="699">
                  <c:v>77819.950273196009</c:v>
                </c:pt>
                <c:pt idx="700">
                  <c:v>76381.389333401588</c:v>
                </c:pt>
                <c:pt idx="701">
                  <c:v>74940.684487586608</c:v>
                </c:pt>
                <c:pt idx="702">
                  <c:v>73504.267453812747</c:v>
                </c:pt>
                <c:pt idx="703">
                  <c:v>72067.850420038885</c:v>
                </c:pt>
                <c:pt idx="704">
                  <c:v>70622.857762182786</c:v>
                </c:pt>
                <c:pt idx="705">
                  <c:v>69184.296822388365</c:v>
                </c:pt>
                <c:pt idx="706">
                  <c:v>67743.591976573385</c:v>
                </c:pt>
                <c:pt idx="707">
                  <c:v>66329.855175357661</c:v>
                </c:pt>
                <c:pt idx="708">
                  <c:v>64893.4381415838</c:v>
                </c:pt>
                <c:pt idx="709">
                  <c:v>63454.877201789379</c:v>
                </c:pt>
                <c:pt idx="710">
                  <c:v>62016.316261994958</c:v>
                </c:pt>
                <c:pt idx="711">
                  <c:v>60579.899228221097</c:v>
                </c:pt>
                <c:pt idx="712">
                  <c:v>59141.338288426676</c:v>
                </c:pt>
                <c:pt idx="713">
                  <c:v>57711.352972714485</c:v>
                </c:pt>
                <c:pt idx="714">
                  <c:v>56295.472265478202</c:v>
                </c:pt>
                <c:pt idx="715">
                  <c:v>54877.447652221366</c:v>
                </c:pt>
                <c:pt idx="716">
                  <c:v>53459.423038964531</c:v>
                </c:pt>
                <c:pt idx="717">
                  <c:v>52025.149911211229</c:v>
                </c:pt>
                <c:pt idx="718">
                  <c:v>50751.669734999778</c:v>
                </c:pt>
                <c:pt idx="719">
                  <c:v>49632.550792268499</c:v>
                </c:pt>
                <c:pt idx="720">
                  <c:v>48601.331996380097</c:v>
                </c:pt>
                <c:pt idx="721">
                  <c:v>47574.401012532813</c:v>
                </c:pt>
                <c:pt idx="722">
                  <c:v>46547.47002868553</c:v>
                </c:pt>
                <c:pt idx="723">
                  <c:v>45516.251232797127</c:v>
                </c:pt>
                <c:pt idx="724">
                  <c:v>44509.856575487429</c:v>
                </c:pt>
                <c:pt idx="725">
                  <c:v>43501.318012157171</c:v>
                </c:pt>
                <c:pt idx="726">
                  <c:v>42497.067260868025</c:v>
                </c:pt>
                <c:pt idx="727">
                  <c:v>41472.280183041301</c:v>
                </c:pt>
                <c:pt idx="728">
                  <c:v>40438.917481132346</c:v>
                </c:pt>
                <c:pt idx="729">
                  <c:v>39439.85727555232</c:v>
                </c:pt>
                <c:pt idx="730">
                  <c:v>38412.926291705036</c:v>
                </c:pt>
                <c:pt idx="731">
                  <c:v>37392.427025919424</c:v>
                </c:pt>
                <c:pt idx="732">
                  <c:v>36466.259625038365</c:v>
                </c:pt>
                <c:pt idx="733">
                  <c:v>35542.236130177866</c:v>
                </c:pt>
                <c:pt idx="734">
                  <c:v>34624.644353379037</c:v>
                </c:pt>
                <c:pt idx="735">
                  <c:v>33702.764764539097</c:v>
                </c:pt>
                <c:pt idx="736">
                  <c:v>32702.80182529107</c:v>
                </c:pt>
                <c:pt idx="737">
                  <c:v>31683.543731858019</c:v>
                </c:pt>
                <c:pt idx="738">
                  <c:v>30650.181029949061</c:v>
                </c:pt>
                <c:pt idx="739">
                  <c:v>29616.818328040103</c:v>
                </c:pt>
                <c:pt idx="740">
                  <c:v>28585.599532151704</c:v>
                </c:pt>
                <c:pt idx="741">
                  <c:v>27556.524642283861</c:v>
                </c:pt>
                <c:pt idx="742">
                  <c:v>26521.018034354347</c:v>
                </c:pt>
                <c:pt idx="743">
                  <c:v>25516.767283065205</c:v>
                </c:pt>
                <c:pt idx="744">
                  <c:v>24710.997058019955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408-498D-AE6D-1E2570E89788}"/>
            </c:ext>
          </c:extLst>
        </c:ser>
        <c:ser>
          <c:idx val="5"/>
          <c:order val="4"/>
          <c:tx>
            <c:strRef>
              <c:f>'Jan2019-PSE-variation_MODBESS'!$Y$1</c:f>
              <c:strCache>
                <c:ptCount val="1"/>
                <c:pt idx="0">
                  <c:v>80000MWh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'Jan2019-PSE-variation_MODBESS'!$Y$2:$Y$746</c:f>
              <c:numCache>
                <c:formatCode>General</c:formatCode>
                <c:ptCount val="745"/>
                <c:pt idx="0">
                  <c:v>79931.167767988256</c:v>
                </c:pt>
                <c:pt idx="1">
                  <c:v>80000</c:v>
                </c:pt>
                <c:pt idx="2">
                  <c:v>80000</c:v>
                </c:pt>
                <c:pt idx="3">
                  <c:v>80000</c:v>
                </c:pt>
                <c:pt idx="4">
                  <c:v>80000</c:v>
                </c:pt>
                <c:pt idx="5">
                  <c:v>80000</c:v>
                </c:pt>
                <c:pt idx="6">
                  <c:v>80000</c:v>
                </c:pt>
                <c:pt idx="7">
                  <c:v>79358.632969641083</c:v>
                </c:pt>
                <c:pt idx="8">
                  <c:v>79261.591520677524</c:v>
                </c:pt>
                <c:pt idx="9">
                  <c:v>80000</c:v>
                </c:pt>
                <c:pt idx="10">
                  <c:v>79671.868413413933</c:v>
                </c:pt>
                <c:pt idx="11">
                  <c:v>78663.329850083668</c:v>
                </c:pt>
                <c:pt idx="12">
                  <c:v>77646.21566267118</c:v>
                </c:pt>
                <c:pt idx="13">
                  <c:v>76653.925613837389</c:v>
                </c:pt>
                <c:pt idx="14">
                  <c:v>75709.139936140433</c:v>
                </c:pt>
                <c:pt idx="15">
                  <c:v>74825.963238056225</c:v>
                </c:pt>
                <c:pt idx="16">
                  <c:v>73973.478101628949</c:v>
                </c:pt>
                <c:pt idx="17">
                  <c:v>72945.982822798222</c:v>
                </c:pt>
                <c:pt idx="18">
                  <c:v>71858.119736707318</c:v>
                </c:pt>
                <c:pt idx="19">
                  <c:v>70759.537120513618</c:v>
                </c:pt>
                <c:pt idx="20">
                  <c:v>69562.334827374259</c:v>
                </c:pt>
                <c:pt idx="21">
                  <c:v>68373.708158317124</c:v>
                </c:pt>
                <c:pt idx="22">
                  <c:v>67405.001075709471</c:v>
                </c:pt>
                <c:pt idx="23">
                  <c:v>66535.252108732049</c:v>
                </c:pt>
                <c:pt idx="24">
                  <c:v>65824.264769661604</c:v>
                </c:pt>
                <c:pt idx="25">
                  <c:v>64702.099187241773</c:v>
                </c:pt>
                <c:pt idx="26">
                  <c:v>63378.406438889484</c:v>
                </c:pt>
                <c:pt idx="27">
                  <c:v>62101.315328006036</c:v>
                </c:pt>
                <c:pt idx="28">
                  <c:v>60760.471331489287</c:v>
                </c:pt>
                <c:pt idx="29">
                  <c:v>59378.893120581932</c:v>
                </c:pt>
                <c:pt idx="30">
                  <c:v>58027.329593962393</c:v>
                </c:pt>
                <c:pt idx="31">
                  <c:v>56695.061221527874</c:v>
                </c:pt>
                <c:pt idx="32">
                  <c:v>55519.410570979773</c:v>
                </c:pt>
                <c:pt idx="33">
                  <c:v>54391.264291568514</c:v>
                </c:pt>
                <c:pt idx="34">
                  <c:v>53195.077314482834</c:v>
                </c:pt>
                <c:pt idx="35">
                  <c:v>51883.345268585901</c:v>
                </c:pt>
                <c:pt idx="36">
                  <c:v>50621.261499846361</c:v>
                </c:pt>
                <c:pt idx="37">
                  <c:v>49740.453872554077</c:v>
                </c:pt>
                <c:pt idx="38">
                  <c:v>48546.410801488957</c:v>
                </c:pt>
                <c:pt idx="39">
                  <c:v>47309.151171328114</c:v>
                </c:pt>
                <c:pt idx="40">
                  <c:v>46044.923496568015</c:v>
                </c:pt>
                <c:pt idx="41">
                  <c:v>45145.723448758705</c:v>
                </c:pt>
                <c:pt idx="42">
                  <c:v>44743.344611207911</c:v>
                </c:pt>
                <c:pt idx="43">
                  <c:v>44818.898509374085</c:v>
                </c:pt>
                <c:pt idx="44">
                  <c:v>44853.018660997892</c:v>
                </c:pt>
                <c:pt idx="45">
                  <c:v>44873.688565037781</c:v>
                </c:pt>
                <c:pt idx="46">
                  <c:v>44907.357280674842</c:v>
                </c:pt>
                <c:pt idx="47">
                  <c:v>45134.383664583591</c:v>
                </c:pt>
                <c:pt idx="48">
                  <c:v>44899.567935320876</c:v>
                </c:pt>
                <c:pt idx="49">
                  <c:v>44617.247834921327</c:v>
                </c:pt>
                <c:pt idx="50">
                  <c:v>44734.416164668961</c:v>
                </c:pt>
                <c:pt idx="51">
                  <c:v>45935.180348666501</c:v>
                </c:pt>
                <c:pt idx="52">
                  <c:v>47142.082844995428</c:v>
                </c:pt>
                <c:pt idx="53">
                  <c:v>48304.121345149098</c:v>
                </c:pt>
                <c:pt idx="54">
                  <c:v>49219.001739917396</c:v>
                </c:pt>
                <c:pt idx="55">
                  <c:v>50066.450764948982</c:v>
                </c:pt>
                <c:pt idx="56">
                  <c:v>50674.595121743027</c:v>
                </c:pt>
                <c:pt idx="57">
                  <c:v>51846.924370795379</c:v>
                </c:pt>
                <c:pt idx="58">
                  <c:v>52964.821061708193</c:v>
                </c:pt>
                <c:pt idx="59">
                  <c:v>54137.150310760546</c:v>
                </c:pt>
                <c:pt idx="60">
                  <c:v>55679.223780008913</c:v>
                </c:pt>
                <c:pt idx="61">
                  <c:v>56835.123967831198</c:v>
                </c:pt>
                <c:pt idx="62">
                  <c:v>57555.563690537208</c:v>
                </c:pt>
                <c:pt idx="63">
                  <c:v>57784.395265170955</c:v>
                </c:pt>
                <c:pt idx="64">
                  <c:v>59469.907097974974</c:v>
                </c:pt>
                <c:pt idx="65">
                  <c:v>60990.406131543939</c:v>
                </c:pt>
                <c:pt idx="66">
                  <c:v>63536.548145681838</c:v>
                </c:pt>
                <c:pt idx="67">
                  <c:v>66602.011055902782</c:v>
                </c:pt>
                <c:pt idx="68">
                  <c:v>69019.428642898652</c:v>
                </c:pt>
                <c:pt idx="69">
                  <c:v>71957.88225079402</c:v>
                </c:pt>
                <c:pt idx="70">
                  <c:v>75399.227693542372</c:v>
                </c:pt>
                <c:pt idx="71">
                  <c:v>78926.148692073941</c:v>
                </c:pt>
                <c:pt idx="72">
                  <c:v>80000</c:v>
                </c:pt>
                <c:pt idx="73">
                  <c:v>80000</c:v>
                </c:pt>
                <c:pt idx="74">
                  <c:v>80000</c:v>
                </c:pt>
                <c:pt idx="75">
                  <c:v>80000</c:v>
                </c:pt>
                <c:pt idx="76">
                  <c:v>80000</c:v>
                </c:pt>
                <c:pt idx="77">
                  <c:v>80000</c:v>
                </c:pt>
                <c:pt idx="78">
                  <c:v>80000</c:v>
                </c:pt>
                <c:pt idx="79">
                  <c:v>80000</c:v>
                </c:pt>
                <c:pt idx="80">
                  <c:v>80000</c:v>
                </c:pt>
                <c:pt idx="81">
                  <c:v>80000</c:v>
                </c:pt>
                <c:pt idx="82">
                  <c:v>80000</c:v>
                </c:pt>
                <c:pt idx="83">
                  <c:v>80000</c:v>
                </c:pt>
                <c:pt idx="84">
                  <c:v>80000</c:v>
                </c:pt>
                <c:pt idx="85">
                  <c:v>80000</c:v>
                </c:pt>
                <c:pt idx="86">
                  <c:v>79024.18363043404</c:v>
                </c:pt>
                <c:pt idx="87">
                  <c:v>77778.348376190959</c:v>
                </c:pt>
                <c:pt idx="88">
                  <c:v>76664.3067052556</c:v>
                </c:pt>
                <c:pt idx="89">
                  <c:v>75552.4089403408</c:v>
                </c:pt>
                <c:pt idx="90">
                  <c:v>74241.918066796425</c:v>
                </c:pt>
                <c:pt idx="91">
                  <c:v>72875.347198032978</c:v>
                </c:pt>
                <c:pt idx="92">
                  <c:v>71525.927577433991</c:v>
                </c:pt>
                <c:pt idx="93">
                  <c:v>70182.939674896683</c:v>
                </c:pt>
                <c:pt idx="94">
                  <c:v>68856.200286855834</c:v>
                </c:pt>
                <c:pt idx="95">
                  <c:v>67560.378316770802</c:v>
                </c:pt>
                <c:pt idx="96">
                  <c:v>66210.958696171816</c:v>
                </c:pt>
                <c:pt idx="97">
                  <c:v>64900.467822627441</c:v>
                </c:pt>
                <c:pt idx="98">
                  <c:v>63728.202250452458</c:v>
                </c:pt>
                <c:pt idx="99">
                  <c:v>62578.616910835612</c:v>
                </c:pt>
                <c:pt idx="100">
                  <c:v>62034.85354984118</c:v>
                </c:pt>
                <c:pt idx="101">
                  <c:v>62316.944612915322</c:v>
                </c:pt>
                <c:pt idx="102">
                  <c:v>64031.43343578183</c:v>
                </c:pt>
                <c:pt idx="103">
                  <c:v>66183.097848581063</c:v>
                </c:pt>
                <c:pt idx="104">
                  <c:v>68808.226223406047</c:v>
                </c:pt>
                <c:pt idx="105">
                  <c:v>71779.809257931192</c:v>
                </c:pt>
                <c:pt idx="106">
                  <c:v>74134.489966874942</c:v>
                </c:pt>
                <c:pt idx="107">
                  <c:v>75708.970675818695</c:v>
                </c:pt>
                <c:pt idx="108">
                  <c:v>76666.549059181052</c:v>
                </c:pt>
                <c:pt idx="109">
                  <c:v>76970.936744868988</c:v>
                </c:pt>
                <c:pt idx="110">
                  <c:v>77709.06977085676</c:v>
                </c:pt>
                <c:pt idx="111">
                  <c:v>78105.893511593706</c:v>
                </c:pt>
                <c:pt idx="112">
                  <c:v>78212.410275586459</c:v>
                </c:pt>
                <c:pt idx="113">
                  <c:v>77751.58237202467</c:v>
                </c:pt>
                <c:pt idx="114">
                  <c:v>77290.754468462881</c:v>
                </c:pt>
                <c:pt idx="115">
                  <c:v>76902.255074616623</c:v>
                </c:pt>
                <c:pt idx="116">
                  <c:v>76447.858889116498</c:v>
                </c:pt>
                <c:pt idx="117">
                  <c:v>76721.103577160757</c:v>
                </c:pt>
                <c:pt idx="118">
                  <c:v>76448.149252125761</c:v>
                </c:pt>
                <c:pt idx="119">
                  <c:v>76483.804396748921</c:v>
                </c:pt>
                <c:pt idx="120">
                  <c:v>75547.932781818759</c:v>
                </c:pt>
                <c:pt idx="121">
                  <c:v>74577.420231875105</c:v>
                </c:pt>
                <c:pt idx="122">
                  <c:v>75372.693878700913</c:v>
                </c:pt>
                <c:pt idx="123">
                  <c:v>77088.897826383865</c:v>
                </c:pt>
                <c:pt idx="124">
                  <c:v>80000</c:v>
                </c:pt>
                <c:pt idx="125">
                  <c:v>80000</c:v>
                </c:pt>
                <c:pt idx="126">
                  <c:v>80000</c:v>
                </c:pt>
                <c:pt idx="127">
                  <c:v>80000</c:v>
                </c:pt>
                <c:pt idx="128">
                  <c:v>80000</c:v>
                </c:pt>
                <c:pt idx="129">
                  <c:v>80000</c:v>
                </c:pt>
                <c:pt idx="130">
                  <c:v>80000</c:v>
                </c:pt>
                <c:pt idx="131">
                  <c:v>80000</c:v>
                </c:pt>
                <c:pt idx="132">
                  <c:v>80000</c:v>
                </c:pt>
                <c:pt idx="133">
                  <c:v>79906.682068094116</c:v>
                </c:pt>
                <c:pt idx="134">
                  <c:v>80000</c:v>
                </c:pt>
                <c:pt idx="135">
                  <c:v>80000</c:v>
                </c:pt>
                <c:pt idx="136">
                  <c:v>80000</c:v>
                </c:pt>
                <c:pt idx="137">
                  <c:v>79333.244536078957</c:v>
                </c:pt>
                <c:pt idx="138">
                  <c:v>79258.319024690092</c:v>
                </c:pt>
                <c:pt idx="139">
                  <c:v>79072.136256531085</c:v>
                </c:pt>
                <c:pt idx="140">
                  <c:v>78539.318281938322</c:v>
                </c:pt>
                <c:pt idx="141">
                  <c:v>78301.343330601376</c:v>
                </c:pt>
                <c:pt idx="142">
                  <c:v>77879.782612778741</c:v>
                </c:pt>
                <c:pt idx="143">
                  <c:v>78814.342186592898</c:v>
                </c:pt>
                <c:pt idx="144">
                  <c:v>80000</c:v>
                </c:pt>
                <c:pt idx="145">
                  <c:v>80000</c:v>
                </c:pt>
                <c:pt idx="146">
                  <c:v>80000</c:v>
                </c:pt>
                <c:pt idx="147">
                  <c:v>80000</c:v>
                </c:pt>
                <c:pt idx="148">
                  <c:v>80000</c:v>
                </c:pt>
                <c:pt idx="149">
                  <c:v>80000</c:v>
                </c:pt>
                <c:pt idx="150">
                  <c:v>80000</c:v>
                </c:pt>
                <c:pt idx="151">
                  <c:v>80000</c:v>
                </c:pt>
                <c:pt idx="152">
                  <c:v>80000</c:v>
                </c:pt>
                <c:pt idx="153">
                  <c:v>80000</c:v>
                </c:pt>
                <c:pt idx="154">
                  <c:v>80000</c:v>
                </c:pt>
                <c:pt idx="155">
                  <c:v>80000</c:v>
                </c:pt>
                <c:pt idx="156">
                  <c:v>80000</c:v>
                </c:pt>
                <c:pt idx="157">
                  <c:v>80000</c:v>
                </c:pt>
                <c:pt idx="158">
                  <c:v>80000</c:v>
                </c:pt>
                <c:pt idx="159">
                  <c:v>80000</c:v>
                </c:pt>
                <c:pt idx="160">
                  <c:v>80000</c:v>
                </c:pt>
                <c:pt idx="161">
                  <c:v>80000</c:v>
                </c:pt>
                <c:pt idx="162">
                  <c:v>80000</c:v>
                </c:pt>
                <c:pt idx="163">
                  <c:v>80000</c:v>
                </c:pt>
                <c:pt idx="164">
                  <c:v>80000</c:v>
                </c:pt>
                <c:pt idx="165">
                  <c:v>79071.123706587445</c:v>
                </c:pt>
                <c:pt idx="166">
                  <c:v>77674.538153536181</c:v>
                </c:pt>
                <c:pt idx="167">
                  <c:v>76372.961342758601</c:v>
                </c:pt>
                <c:pt idx="168">
                  <c:v>80000</c:v>
                </c:pt>
                <c:pt idx="169">
                  <c:v>80000</c:v>
                </c:pt>
                <c:pt idx="170">
                  <c:v>80000</c:v>
                </c:pt>
                <c:pt idx="171">
                  <c:v>80000</c:v>
                </c:pt>
                <c:pt idx="172">
                  <c:v>80000</c:v>
                </c:pt>
                <c:pt idx="173">
                  <c:v>80000</c:v>
                </c:pt>
                <c:pt idx="174">
                  <c:v>80000</c:v>
                </c:pt>
                <c:pt idx="175">
                  <c:v>80000</c:v>
                </c:pt>
                <c:pt idx="176">
                  <c:v>80000</c:v>
                </c:pt>
                <c:pt idx="177">
                  <c:v>80000</c:v>
                </c:pt>
                <c:pt idx="178">
                  <c:v>80000</c:v>
                </c:pt>
                <c:pt idx="179">
                  <c:v>80000</c:v>
                </c:pt>
                <c:pt idx="180">
                  <c:v>80000</c:v>
                </c:pt>
                <c:pt idx="181">
                  <c:v>80000</c:v>
                </c:pt>
                <c:pt idx="182">
                  <c:v>80000</c:v>
                </c:pt>
                <c:pt idx="183">
                  <c:v>80000</c:v>
                </c:pt>
                <c:pt idx="184">
                  <c:v>80000</c:v>
                </c:pt>
                <c:pt idx="185">
                  <c:v>80000</c:v>
                </c:pt>
                <c:pt idx="186">
                  <c:v>80000</c:v>
                </c:pt>
                <c:pt idx="187">
                  <c:v>80000</c:v>
                </c:pt>
                <c:pt idx="188">
                  <c:v>80000</c:v>
                </c:pt>
                <c:pt idx="189">
                  <c:v>80000</c:v>
                </c:pt>
                <c:pt idx="190">
                  <c:v>80000</c:v>
                </c:pt>
                <c:pt idx="191">
                  <c:v>80000</c:v>
                </c:pt>
                <c:pt idx="192">
                  <c:v>80000</c:v>
                </c:pt>
                <c:pt idx="193">
                  <c:v>80000</c:v>
                </c:pt>
                <c:pt idx="194">
                  <c:v>80000</c:v>
                </c:pt>
                <c:pt idx="195">
                  <c:v>80000</c:v>
                </c:pt>
                <c:pt idx="196">
                  <c:v>80000</c:v>
                </c:pt>
                <c:pt idx="197">
                  <c:v>80000</c:v>
                </c:pt>
                <c:pt idx="198">
                  <c:v>79608.115527780625</c:v>
                </c:pt>
                <c:pt idx="199">
                  <c:v>79055.325521633713</c:v>
                </c:pt>
                <c:pt idx="200">
                  <c:v>78275.733189905412</c:v>
                </c:pt>
                <c:pt idx="201">
                  <c:v>77450.780393060821</c:v>
                </c:pt>
                <c:pt idx="202">
                  <c:v>76467.065968309253</c:v>
                </c:pt>
                <c:pt idx="203">
                  <c:v>75462.815217020107</c:v>
                </c:pt>
                <c:pt idx="204">
                  <c:v>74460.70837175152</c:v>
                </c:pt>
                <c:pt idx="205">
                  <c:v>73458.601526482933</c:v>
                </c:pt>
                <c:pt idx="206">
                  <c:v>72456.494681214346</c:v>
                </c:pt>
                <c:pt idx="207">
                  <c:v>71474.924162483338</c:v>
                </c:pt>
                <c:pt idx="208">
                  <c:v>70491.20973773177</c:v>
                </c:pt>
                <c:pt idx="209">
                  <c:v>69511.78312502132</c:v>
                </c:pt>
                <c:pt idx="210">
                  <c:v>68509.676279752734</c:v>
                </c:pt>
                <c:pt idx="211">
                  <c:v>67507.569434484147</c:v>
                </c:pt>
                <c:pt idx="212">
                  <c:v>67049.788170610904</c:v>
                </c:pt>
                <c:pt idx="213">
                  <c:v>67427.474787419298</c:v>
                </c:pt>
                <c:pt idx="214">
                  <c:v>68405.634668579019</c:v>
                </c:pt>
                <c:pt idx="215">
                  <c:v>70333.701287436372</c:v>
                </c:pt>
                <c:pt idx="216">
                  <c:v>73020.393470614319</c:v>
                </c:pt>
                <c:pt idx="217">
                  <c:v>75496.486671447565</c:v>
                </c:pt>
                <c:pt idx="218">
                  <c:v>77339.067800430246</c:v>
                </c:pt>
                <c:pt idx="219">
                  <c:v>78553.282232011712</c:v>
                </c:pt>
                <c:pt idx="220">
                  <c:v>80000</c:v>
                </c:pt>
                <c:pt idx="221">
                  <c:v>80000</c:v>
                </c:pt>
                <c:pt idx="222">
                  <c:v>80000</c:v>
                </c:pt>
                <c:pt idx="223">
                  <c:v>80000</c:v>
                </c:pt>
                <c:pt idx="224">
                  <c:v>80000</c:v>
                </c:pt>
                <c:pt idx="225">
                  <c:v>80000</c:v>
                </c:pt>
                <c:pt idx="226">
                  <c:v>79654.039596352828</c:v>
                </c:pt>
                <c:pt idx="227">
                  <c:v>78291.7565396305</c:v>
                </c:pt>
                <c:pt idx="228">
                  <c:v>77636.848504251611</c:v>
                </c:pt>
                <c:pt idx="229">
                  <c:v>76796.210796366489</c:v>
                </c:pt>
                <c:pt idx="230">
                  <c:v>75952.526448792807</c:v>
                </c:pt>
                <c:pt idx="231">
                  <c:v>75407.97293651606</c:v>
                </c:pt>
                <c:pt idx="232">
                  <c:v>74283.550174162476</c:v>
                </c:pt>
                <c:pt idx="233">
                  <c:v>73000.365783901914</c:v>
                </c:pt>
                <c:pt idx="234">
                  <c:v>71605.92413687121</c:v>
                </c:pt>
                <c:pt idx="235">
                  <c:v>70186.658351261809</c:v>
                </c:pt>
                <c:pt idx="236">
                  <c:v>68785.784986169441</c:v>
                </c:pt>
                <c:pt idx="237">
                  <c:v>67402.062869241534</c:v>
                </c:pt>
                <c:pt idx="238">
                  <c:v>66028.157548748422</c:v>
                </c:pt>
                <c:pt idx="239">
                  <c:v>64697.468787351027</c:v>
                </c:pt>
                <c:pt idx="240">
                  <c:v>63461.788768227299</c:v>
                </c:pt>
                <c:pt idx="241">
                  <c:v>62139.675630912134</c:v>
                </c:pt>
                <c:pt idx="242">
                  <c:v>61114.549422873337</c:v>
                </c:pt>
                <c:pt idx="243">
                  <c:v>60538.740053956215</c:v>
                </c:pt>
                <c:pt idx="244">
                  <c:v>60729.568131680491</c:v>
                </c:pt>
                <c:pt idx="245">
                  <c:v>61304.854366014406</c:v>
                </c:pt>
                <c:pt idx="246">
                  <c:v>62232.733572379875</c:v>
                </c:pt>
                <c:pt idx="247">
                  <c:v>62916.88492299286</c:v>
                </c:pt>
                <c:pt idx="248">
                  <c:v>63694.465266536892</c:v>
                </c:pt>
                <c:pt idx="249">
                  <c:v>64539.476979817635</c:v>
                </c:pt>
                <c:pt idx="250">
                  <c:v>65462.210811733763</c:v>
                </c:pt>
                <c:pt idx="251">
                  <c:v>66159.360973943913</c:v>
                </c:pt>
                <c:pt idx="252">
                  <c:v>66605.200594201393</c:v>
                </c:pt>
                <c:pt idx="253">
                  <c:v>67324.918129972997</c:v>
                </c:pt>
                <c:pt idx="254">
                  <c:v>68117.212409930653</c:v>
                </c:pt>
                <c:pt idx="255">
                  <c:v>69153.234545640793</c:v>
                </c:pt>
                <c:pt idx="256">
                  <c:v>69664.790410818547</c:v>
                </c:pt>
                <c:pt idx="257">
                  <c:v>70532.369497660737</c:v>
                </c:pt>
                <c:pt idx="258">
                  <c:v>71319.518403169059</c:v>
                </c:pt>
                <c:pt idx="259">
                  <c:v>72019.376628077705</c:v>
                </c:pt>
                <c:pt idx="260">
                  <c:v>71115.324473243847</c:v>
                </c:pt>
                <c:pt idx="261">
                  <c:v>70213.416224430548</c:v>
                </c:pt>
                <c:pt idx="262">
                  <c:v>69785.648953317621</c:v>
                </c:pt>
                <c:pt idx="263">
                  <c:v>69221.800286855854</c:v>
                </c:pt>
                <c:pt idx="264">
                  <c:v>69677.930656012017</c:v>
                </c:pt>
                <c:pt idx="265">
                  <c:v>69633.583432366897</c:v>
                </c:pt>
                <c:pt idx="266">
                  <c:v>69572.987694225318</c:v>
                </c:pt>
                <c:pt idx="267">
                  <c:v>69649.805281221183</c:v>
                </c:pt>
                <c:pt idx="268">
                  <c:v>69560.097592459788</c:v>
                </c:pt>
                <c:pt idx="269">
                  <c:v>69379.668973465828</c:v>
                </c:pt>
                <c:pt idx="270">
                  <c:v>69022.086306047873</c:v>
                </c:pt>
                <c:pt idx="271">
                  <c:v>68796.297221937639</c:v>
                </c:pt>
                <c:pt idx="272">
                  <c:v>68374.961668886375</c:v>
                </c:pt>
                <c:pt idx="273">
                  <c:v>67972.018536352145</c:v>
                </c:pt>
                <c:pt idx="274">
                  <c:v>67637.116101492327</c:v>
                </c:pt>
                <c:pt idx="275">
                  <c:v>67079.699153092239</c:v>
                </c:pt>
                <c:pt idx="276">
                  <c:v>66062.245835467678</c:v>
                </c:pt>
                <c:pt idx="277">
                  <c:v>64817.990192261721</c:v>
                </c:pt>
                <c:pt idx="278">
                  <c:v>63757.320315541438</c:v>
                </c:pt>
                <c:pt idx="279">
                  <c:v>63127.57485742581</c:v>
                </c:pt>
                <c:pt idx="280">
                  <c:v>62499.973305330735</c:v>
                </c:pt>
                <c:pt idx="281">
                  <c:v>61663.96184817129</c:v>
                </c:pt>
                <c:pt idx="282">
                  <c:v>60489.890808660311</c:v>
                </c:pt>
                <c:pt idx="283">
                  <c:v>59519.941862172585</c:v>
                </c:pt>
                <c:pt idx="284">
                  <c:v>58413.911520336027</c:v>
                </c:pt>
                <c:pt idx="285">
                  <c:v>57827.382621316116</c:v>
                </c:pt>
                <c:pt idx="286">
                  <c:v>57034.587723252393</c:v>
                </c:pt>
                <c:pt idx="287">
                  <c:v>56338.945473482905</c:v>
                </c:pt>
                <c:pt idx="288">
                  <c:v>55620.622991155273</c:v>
                </c:pt>
                <c:pt idx="289">
                  <c:v>55017.845577638895</c:v>
                </c:pt>
                <c:pt idx="290">
                  <c:v>54410.780352081405</c:v>
                </c:pt>
                <c:pt idx="291">
                  <c:v>53785.322706006889</c:v>
                </c:pt>
                <c:pt idx="292">
                  <c:v>52976.2792934467</c:v>
                </c:pt>
                <c:pt idx="293">
                  <c:v>52010.618159000092</c:v>
                </c:pt>
                <c:pt idx="294">
                  <c:v>51110.853816207346</c:v>
                </c:pt>
                <c:pt idx="295">
                  <c:v>50324.490636205293</c:v>
                </c:pt>
                <c:pt idx="296">
                  <c:v>49721.713222688915</c:v>
                </c:pt>
                <c:pt idx="297">
                  <c:v>49087.679952532169</c:v>
                </c:pt>
                <c:pt idx="298">
                  <c:v>48183.627797698304</c:v>
                </c:pt>
                <c:pt idx="299">
                  <c:v>47164.030574053184</c:v>
                </c:pt>
                <c:pt idx="300">
                  <c:v>45985.671722501087</c:v>
                </c:pt>
                <c:pt idx="301">
                  <c:v>44791.064356452523</c:v>
                </c:pt>
                <c:pt idx="302">
                  <c:v>43596.45699040396</c:v>
                </c:pt>
                <c:pt idx="303">
                  <c:v>42535.787113683677</c:v>
                </c:pt>
                <c:pt idx="304">
                  <c:v>41538.870122596694</c:v>
                </c:pt>
                <c:pt idx="305">
                  <c:v>40562.489458047297</c:v>
                </c:pt>
                <c:pt idx="306">
                  <c:v>39674.685817709898</c:v>
                </c:pt>
                <c:pt idx="307">
                  <c:v>38793.313895434178</c:v>
                </c:pt>
                <c:pt idx="308">
                  <c:v>37796.396904347195</c:v>
                </c:pt>
                <c:pt idx="309">
                  <c:v>36645.006097394355</c:v>
                </c:pt>
                <c:pt idx="310">
                  <c:v>35557.368176074815</c:v>
                </c:pt>
                <c:pt idx="311">
                  <c:v>34560.451184987833</c:v>
                </c:pt>
                <c:pt idx="312">
                  <c:v>33518.173728784575</c:v>
                </c:pt>
                <c:pt idx="313">
                  <c:v>32439.11143154727</c:v>
                </c:pt>
                <c:pt idx="314">
                  <c:v>31467.018579038988</c:v>
                </c:pt>
                <c:pt idx="315">
                  <c:v>30474.389399993124</c:v>
                </c:pt>
                <c:pt idx="316">
                  <c:v>29281.92593996512</c:v>
                </c:pt>
                <c:pt idx="317">
                  <c:v>28128.391226991724</c:v>
                </c:pt>
                <c:pt idx="318">
                  <c:v>26979.144326059442</c:v>
                </c:pt>
                <c:pt idx="319">
                  <c:v>25912.042731277488</c:v>
                </c:pt>
                <c:pt idx="320">
                  <c:v>24645.106855513393</c:v>
                </c:pt>
                <c:pt idx="321">
                  <c:v>23285.306143496182</c:v>
                </c:pt>
                <c:pt idx="322">
                  <c:v>21921.217619437855</c:v>
                </c:pt>
                <c:pt idx="323">
                  <c:v>20613.209090598597</c:v>
                </c:pt>
                <c:pt idx="324">
                  <c:v>19212.335725506222</c:v>
                </c:pt>
                <c:pt idx="325">
                  <c:v>17788.782127855709</c:v>
                </c:pt>
                <c:pt idx="326">
                  <c:v>16350.221188061289</c:v>
                </c:pt>
                <c:pt idx="327">
                  <c:v>14942.916104907241</c:v>
                </c:pt>
                <c:pt idx="328">
                  <c:v>13655.443902605564</c:v>
                </c:pt>
                <c:pt idx="329">
                  <c:v>12338.859749684074</c:v>
                </c:pt>
                <c:pt idx="330">
                  <c:v>11051.387547382397</c:v>
                </c:pt>
                <c:pt idx="331">
                  <c:v>9698.0185534268603</c:v>
                </c:pt>
                <c:pt idx="332">
                  <c:v>8295.0012823139277</c:v>
                </c:pt>
                <c:pt idx="333">
                  <c:v>6894.1279172215536</c:v>
                </c:pt>
                <c:pt idx="334">
                  <c:v>5466.2865075299233</c:v>
                </c:pt>
                <c:pt idx="335">
                  <c:v>4042.7329098794094</c:v>
                </c:pt>
                <c:pt idx="336">
                  <c:v>80000</c:v>
                </c:pt>
                <c:pt idx="337">
                  <c:v>78572.158590308376</c:v>
                </c:pt>
                <c:pt idx="338">
                  <c:v>77210.213972270605</c:v>
                </c:pt>
                <c:pt idx="339">
                  <c:v>75825.589121674697</c:v>
                </c:pt>
                <c:pt idx="340">
                  <c:v>74472.220127719163</c:v>
                </c:pt>
                <c:pt idx="341">
                  <c:v>73079.019653041018</c:v>
                </c:pt>
                <c:pt idx="342">
                  <c:v>71736.370189188267</c:v>
                </c:pt>
                <c:pt idx="343">
                  <c:v>70325.680027661103</c:v>
                </c:pt>
                <c:pt idx="344">
                  <c:v>68944.101816753755</c:v>
                </c:pt>
                <c:pt idx="345">
                  <c:v>67539.84337328827</c:v>
                </c:pt>
                <c:pt idx="346">
                  <c:v>66153.977350339803</c:v>
                </c:pt>
                <c:pt idx="347">
                  <c:v>65065.098256667705</c:v>
                </c:pt>
                <c:pt idx="348">
                  <c:v>64003.187207594863</c:v>
                </c:pt>
                <c:pt idx="349">
                  <c:v>62955.380766997929</c:v>
                </c:pt>
                <c:pt idx="350">
                  <c:v>61959.366509578947</c:v>
                </c:pt>
                <c:pt idx="351">
                  <c:v>61006.568811255689</c:v>
                </c:pt>
                <c:pt idx="352">
                  <c:v>60011.795726189266</c:v>
                </c:pt>
                <c:pt idx="353">
                  <c:v>58990.054596523587</c:v>
                </c:pt>
                <c:pt idx="354">
                  <c:v>58091.531426083398</c:v>
                </c:pt>
                <c:pt idx="355">
                  <c:v>57351.769883550187</c:v>
                </c:pt>
                <c:pt idx="356">
                  <c:v>56729.697315848789</c:v>
                </c:pt>
                <c:pt idx="357">
                  <c:v>56297.642232694743</c:v>
                </c:pt>
                <c:pt idx="358">
                  <c:v>55847.194729023671</c:v>
                </c:pt>
                <c:pt idx="359">
                  <c:v>55237.985597445622</c:v>
                </c:pt>
                <c:pt idx="360">
                  <c:v>54671.993024963296</c:v>
                </c:pt>
                <c:pt idx="361">
                  <c:v>54244.225753850362</c:v>
                </c:pt>
                <c:pt idx="362">
                  <c:v>53781.817547723942</c:v>
                </c:pt>
                <c:pt idx="363">
                  <c:v>53964.070001365988</c:v>
                </c:pt>
                <c:pt idx="364">
                  <c:v>54273.331757333617</c:v>
                </c:pt>
                <c:pt idx="365">
                  <c:v>54477.158646655065</c:v>
                </c:pt>
                <c:pt idx="366">
                  <c:v>55276.313425878507</c:v>
                </c:pt>
                <c:pt idx="367">
                  <c:v>55750.587981081182</c:v>
                </c:pt>
                <c:pt idx="368">
                  <c:v>55767.827635488175</c:v>
                </c:pt>
                <c:pt idx="369">
                  <c:v>55269.875760680268</c:v>
                </c:pt>
                <c:pt idx="370">
                  <c:v>54495.473283133571</c:v>
                </c:pt>
                <c:pt idx="371">
                  <c:v>53675.710340470592</c:v>
                </c:pt>
                <c:pt idx="372">
                  <c:v>53332.232281528544</c:v>
                </c:pt>
                <c:pt idx="373">
                  <c:v>53149.659756514033</c:v>
                </c:pt>
                <c:pt idx="374">
                  <c:v>52626.88374312743</c:v>
                </c:pt>
                <c:pt idx="375">
                  <c:v>53059.724551787745</c:v>
                </c:pt>
                <c:pt idx="376">
                  <c:v>52947.336630468206</c:v>
                </c:pt>
                <c:pt idx="377">
                  <c:v>53000.864656968224</c:v>
                </c:pt>
                <c:pt idx="378">
                  <c:v>54072.182226889337</c:v>
                </c:pt>
                <c:pt idx="379">
                  <c:v>55306.79747122906</c:v>
                </c:pt>
                <c:pt idx="380">
                  <c:v>57762.218555134401</c:v>
                </c:pt>
                <c:pt idx="381">
                  <c:v>60709.247787111999</c:v>
                </c:pt>
                <c:pt idx="382">
                  <c:v>63093.807251647733</c:v>
                </c:pt>
                <c:pt idx="383">
                  <c:v>66180.844597548086</c:v>
                </c:pt>
                <c:pt idx="384">
                  <c:v>69324.029626404415</c:v>
                </c:pt>
                <c:pt idx="385">
                  <c:v>73057.397170713404</c:v>
                </c:pt>
                <c:pt idx="386">
                  <c:v>75883.555412696805</c:v>
                </c:pt>
                <c:pt idx="387">
                  <c:v>78072.952018235854</c:v>
                </c:pt>
                <c:pt idx="388">
                  <c:v>79647.161423009951</c:v>
                </c:pt>
                <c:pt idx="389">
                  <c:v>80000</c:v>
                </c:pt>
                <c:pt idx="390">
                  <c:v>80000</c:v>
                </c:pt>
                <c:pt idx="391">
                  <c:v>79098.091751186701</c:v>
                </c:pt>
                <c:pt idx="392">
                  <c:v>78218.86373493154</c:v>
                </c:pt>
                <c:pt idx="393">
                  <c:v>77069.616833999258</c:v>
                </c:pt>
                <c:pt idx="394">
                  <c:v>76054.307422395257</c:v>
                </c:pt>
                <c:pt idx="395">
                  <c:v>74721.474754977302</c:v>
                </c:pt>
                <c:pt idx="396">
                  <c:v>73322.745295905479</c:v>
                </c:pt>
                <c:pt idx="397">
                  <c:v>71921.871930813111</c:v>
                </c:pt>
                <c:pt idx="398">
                  <c:v>70523.142471741288</c:v>
                </c:pt>
                <c:pt idx="399">
                  <c:v>69141.56426083394</c:v>
                </c:pt>
                <c:pt idx="400">
                  <c:v>67736.403083700454</c:v>
                </c:pt>
                <c:pt idx="401">
                  <c:v>66451.074787419333</c:v>
                </c:pt>
                <c:pt idx="402">
                  <c:v>65627.024032715242</c:v>
                </c:pt>
                <c:pt idx="403">
                  <c:v>64805.117184031704</c:v>
                </c:pt>
                <c:pt idx="404">
                  <c:v>64393.598427415236</c:v>
                </c:pt>
                <c:pt idx="405">
                  <c:v>64233.706134958862</c:v>
                </c:pt>
                <c:pt idx="406">
                  <c:v>64168.822584776164</c:v>
                </c:pt>
                <c:pt idx="407">
                  <c:v>64697.529698118378</c:v>
                </c:pt>
                <c:pt idx="408">
                  <c:v>65908.855381962247</c:v>
                </c:pt>
                <c:pt idx="409">
                  <c:v>68439.561272752122</c:v>
                </c:pt>
                <c:pt idx="410">
                  <c:v>71295.147387562756</c:v>
                </c:pt>
                <c:pt idx="411">
                  <c:v>74798.778825598478</c:v>
                </c:pt>
                <c:pt idx="412">
                  <c:v>78376.702132636696</c:v>
                </c:pt>
                <c:pt idx="413">
                  <c:v>80000</c:v>
                </c:pt>
                <c:pt idx="414">
                  <c:v>80000</c:v>
                </c:pt>
                <c:pt idx="415">
                  <c:v>80000</c:v>
                </c:pt>
                <c:pt idx="416">
                  <c:v>80000</c:v>
                </c:pt>
                <c:pt idx="417">
                  <c:v>80000</c:v>
                </c:pt>
                <c:pt idx="418">
                  <c:v>80000</c:v>
                </c:pt>
                <c:pt idx="419">
                  <c:v>79635.082880852366</c:v>
                </c:pt>
                <c:pt idx="420">
                  <c:v>79342.494271420277</c:v>
                </c:pt>
                <c:pt idx="421">
                  <c:v>79299.388220127716</c:v>
                </c:pt>
                <c:pt idx="422">
                  <c:v>80000</c:v>
                </c:pt>
                <c:pt idx="423">
                  <c:v>80000</c:v>
                </c:pt>
                <c:pt idx="424">
                  <c:v>79371.495714236924</c:v>
                </c:pt>
                <c:pt idx="425">
                  <c:v>78171.697802479248</c:v>
                </c:pt>
                <c:pt idx="426">
                  <c:v>77169.59026568316</c:v>
                </c:pt>
                <c:pt idx="427">
                  <c:v>75938.536497285109</c:v>
                </c:pt>
                <c:pt idx="428">
                  <c:v>74536.760398524741</c:v>
                </c:pt>
                <c:pt idx="429">
                  <c:v>73380.17904586278</c:v>
                </c:pt>
                <c:pt idx="430">
                  <c:v>72361.822994570219</c:v>
                </c:pt>
                <c:pt idx="431">
                  <c:v>71073.448058600537</c:v>
                </c:pt>
                <c:pt idx="432">
                  <c:v>69828.289681726586</c:v>
                </c:pt>
                <c:pt idx="433">
                  <c:v>68420.08186490454</c:v>
                </c:pt>
                <c:pt idx="434">
                  <c:v>67005.442330020815</c:v>
                </c:pt>
                <c:pt idx="435">
                  <c:v>65613.483027695227</c:v>
                </c:pt>
                <c:pt idx="436">
                  <c:v>64518.510654646016</c:v>
                </c:pt>
                <c:pt idx="437">
                  <c:v>64237.882747669268</c:v>
                </c:pt>
                <c:pt idx="438">
                  <c:v>64414.267639927573</c:v>
                </c:pt>
                <c:pt idx="439">
                  <c:v>66584.797872485709</c:v>
                </c:pt>
                <c:pt idx="440">
                  <c:v>69883.69788956047</c:v>
                </c:pt>
                <c:pt idx="441">
                  <c:v>73599.914185704984</c:v>
                </c:pt>
                <c:pt idx="442">
                  <c:v>77118.259560154329</c:v>
                </c:pt>
                <c:pt idx="443">
                  <c:v>80000</c:v>
                </c:pt>
                <c:pt idx="444">
                  <c:v>80000</c:v>
                </c:pt>
                <c:pt idx="445">
                  <c:v>80000</c:v>
                </c:pt>
                <c:pt idx="446">
                  <c:v>80000</c:v>
                </c:pt>
                <c:pt idx="447">
                  <c:v>80000</c:v>
                </c:pt>
                <c:pt idx="448">
                  <c:v>80000</c:v>
                </c:pt>
                <c:pt idx="449">
                  <c:v>79695.450688112556</c:v>
                </c:pt>
                <c:pt idx="450">
                  <c:v>78962.120863641016</c:v>
                </c:pt>
                <c:pt idx="451">
                  <c:v>78119.677688419892</c:v>
                </c:pt>
                <c:pt idx="452">
                  <c:v>77654.222842604911</c:v>
                </c:pt>
                <c:pt idx="453">
                  <c:v>78335.936881467045</c:v>
                </c:pt>
                <c:pt idx="454">
                  <c:v>79892.00210019463</c:v>
                </c:pt>
                <c:pt idx="455">
                  <c:v>80000</c:v>
                </c:pt>
                <c:pt idx="456">
                  <c:v>79604.729757879992</c:v>
                </c:pt>
                <c:pt idx="457">
                  <c:v>78508.516212478222</c:v>
                </c:pt>
                <c:pt idx="458">
                  <c:v>77117.459643820635</c:v>
                </c:pt>
                <c:pt idx="459">
                  <c:v>75730.690887204168</c:v>
                </c:pt>
                <c:pt idx="460">
                  <c:v>74739.302880510862</c:v>
                </c:pt>
                <c:pt idx="461">
                  <c:v>74162.59077792574</c:v>
                </c:pt>
                <c:pt idx="462">
                  <c:v>74354.411793532068</c:v>
                </c:pt>
                <c:pt idx="463">
                  <c:v>74054.150293685743</c:v>
                </c:pt>
                <c:pt idx="464">
                  <c:v>72996.865495338585</c:v>
                </c:pt>
                <c:pt idx="465">
                  <c:v>72826.253672779421</c:v>
                </c:pt>
                <c:pt idx="466">
                  <c:v>72000.059012054771</c:v>
                </c:pt>
                <c:pt idx="467">
                  <c:v>70784.012585800636</c:v>
                </c:pt>
                <c:pt idx="468">
                  <c:v>70699.833881432918</c:v>
                </c:pt>
                <c:pt idx="469">
                  <c:v>70186.874664481104</c:v>
                </c:pt>
                <c:pt idx="470">
                  <c:v>68952.435817709935</c:v>
                </c:pt>
                <c:pt idx="471">
                  <c:v>67579.771669569382</c:v>
                </c:pt>
                <c:pt idx="472">
                  <c:v>66254.611892565663</c:v>
                </c:pt>
                <c:pt idx="473">
                  <c:v>64884.091650445662</c:v>
                </c:pt>
                <c:pt idx="474">
                  <c:v>63536.251640883798</c:v>
                </c:pt>
                <c:pt idx="475">
                  <c:v>62145.195072226212</c:v>
                </c:pt>
                <c:pt idx="476">
                  <c:v>61267.208228323609</c:v>
                </c:pt>
                <c:pt idx="477">
                  <c:v>61965.351328415811</c:v>
                </c:pt>
                <c:pt idx="478">
                  <c:v>62828.507227743066</c:v>
                </c:pt>
                <c:pt idx="479">
                  <c:v>62931.322437933282</c:v>
                </c:pt>
                <c:pt idx="480">
                  <c:v>62783.390847932256</c:v>
                </c:pt>
                <c:pt idx="481">
                  <c:v>62619.210743434764</c:v>
                </c:pt>
                <c:pt idx="482">
                  <c:v>63337.213154389923</c:v>
                </c:pt>
                <c:pt idx="483">
                  <c:v>64596.110897107545</c:v>
                </c:pt>
                <c:pt idx="484">
                  <c:v>65689.995840590112</c:v>
                </c:pt>
                <c:pt idx="485">
                  <c:v>65453.487226377089</c:v>
                </c:pt>
                <c:pt idx="486">
                  <c:v>65303.411730355503</c:v>
                </c:pt>
                <c:pt idx="487">
                  <c:v>65046.366789604894</c:v>
                </c:pt>
                <c:pt idx="488">
                  <c:v>65234.757555578326</c:v>
                </c:pt>
                <c:pt idx="489">
                  <c:v>66270.779691288466</c:v>
                </c:pt>
                <c:pt idx="490">
                  <c:v>67674.830922378183</c:v>
                </c:pt>
                <c:pt idx="491">
                  <c:v>67776.923945634</c:v>
                </c:pt>
                <c:pt idx="492">
                  <c:v>67379.509797493447</c:v>
                </c:pt>
                <c:pt idx="493">
                  <c:v>67143.001183280416</c:v>
                </c:pt>
                <c:pt idx="494">
                  <c:v>67275.244266297872</c:v>
                </c:pt>
                <c:pt idx="495">
                  <c:v>68675.865247754686</c:v>
                </c:pt>
                <c:pt idx="496">
                  <c:v>69228.854859474799</c:v>
                </c:pt>
                <c:pt idx="497">
                  <c:v>68835.72852337535</c:v>
                </c:pt>
                <c:pt idx="498">
                  <c:v>69535.586748283997</c:v>
                </c:pt>
                <c:pt idx="499">
                  <c:v>69031.20315541442</c:v>
                </c:pt>
                <c:pt idx="500">
                  <c:v>68139.111703035902</c:v>
                </c:pt>
                <c:pt idx="501">
                  <c:v>67137.906899907801</c:v>
                </c:pt>
                <c:pt idx="502">
                  <c:v>66377.609030837004</c:v>
                </c:pt>
                <c:pt idx="503">
                  <c:v>66699.869598401798</c:v>
                </c:pt>
                <c:pt idx="504">
                  <c:v>70094.997290236657</c:v>
                </c:pt>
                <c:pt idx="505">
                  <c:v>80000</c:v>
                </c:pt>
                <c:pt idx="506">
                  <c:v>80000</c:v>
                </c:pt>
                <c:pt idx="507">
                  <c:v>80000</c:v>
                </c:pt>
                <c:pt idx="508">
                  <c:v>80000</c:v>
                </c:pt>
                <c:pt idx="509">
                  <c:v>80000</c:v>
                </c:pt>
                <c:pt idx="510">
                  <c:v>80000</c:v>
                </c:pt>
                <c:pt idx="511">
                  <c:v>80000</c:v>
                </c:pt>
                <c:pt idx="512">
                  <c:v>80000</c:v>
                </c:pt>
                <c:pt idx="513">
                  <c:v>80000</c:v>
                </c:pt>
                <c:pt idx="514">
                  <c:v>80000</c:v>
                </c:pt>
                <c:pt idx="515">
                  <c:v>80000</c:v>
                </c:pt>
                <c:pt idx="516">
                  <c:v>80000</c:v>
                </c:pt>
                <c:pt idx="517">
                  <c:v>80000</c:v>
                </c:pt>
                <c:pt idx="518">
                  <c:v>80000</c:v>
                </c:pt>
                <c:pt idx="519">
                  <c:v>80000</c:v>
                </c:pt>
                <c:pt idx="520">
                  <c:v>80000</c:v>
                </c:pt>
                <c:pt idx="521">
                  <c:v>80000</c:v>
                </c:pt>
                <c:pt idx="522">
                  <c:v>80000</c:v>
                </c:pt>
                <c:pt idx="523">
                  <c:v>80000</c:v>
                </c:pt>
                <c:pt idx="524">
                  <c:v>79881.18036061879</c:v>
                </c:pt>
                <c:pt idx="525">
                  <c:v>79642.527840385213</c:v>
                </c:pt>
                <c:pt idx="526">
                  <c:v>79063.671831779531</c:v>
                </c:pt>
                <c:pt idx="527">
                  <c:v>78965.388518935899</c:v>
                </c:pt>
                <c:pt idx="528">
                  <c:v>80000</c:v>
                </c:pt>
                <c:pt idx="529">
                  <c:v>80000</c:v>
                </c:pt>
                <c:pt idx="530">
                  <c:v>80000</c:v>
                </c:pt>
                <c:pt idx="531">
                  <c:v>80000</c:v>
                </c:pt>
                <c:pt idx="532">
                  <c:v>79784.027712324561</c:v>
                </c:pt>
                <c:pt idx="533">
                  <c:v>80000</c:v>
                </c:pt>
                <c:pt idx="534">
                  <c:v>80000</c:v>
                </c:pt>
                <c:pt idx="535">
                  <c:v>80000</c:v>
                </c:pt>
                <c:pt idx="536">
                  <c:v>80000</c:v>
                </c:pt>
                <c:pt idx="537">
                  <c:v>80000</c:v>
                </c:pt>
                <c:pt idx="538">
                  <c:v>80000</c:v>
                </c:pt>
                <c:pt idx="539">
                  <c:v>80000</c:v>
                </c:pt>
                <c:pt idx="540">
                  <c:v>80000</c:v>
                </c:pt>
                <c:pt idx="541">
                  <c:v>79920.109107673401</c:v>
                </c:pt>
                <c:pt idx="542">
                  <c:v>79256.963886896847</c:v>
                </c:pt>
                <c:pt idx="543">
                  <c:v>79793.524437386892</c:v>
                </c:pt>
                <c:pt idx="544">
                  <c:v>80000</c:v>
                </c:pt>
                <c:pt idx="545">
                  <c:v>80000</c:v>
                </c:pt>
                <c:pt idx="546">
                  <c:v>80000</c:v>
                </c:pt>
                <c:pt idx="547">
                  <c:v>80000</c:v>
                </c:pt>
                <c:pt idx="548">
                  <c:v>80000</c:v>
                </c:pt>
                <c:pt idx="549">
                  <c:v>79956.893948707439</c:v>
                </c:pt>
                <c:pt idx="550">
                  <c:v>78811.032126148275</c:v>
                </c:pt>
                <c:pt idx="551">
                  <c:v>77465.336022606978</c:v>
                </c:pt>
                <c:pt idx="552">
                  <c:v>76065.703829867169</c:v>
                </c:pt>
                <c:pt idx="553">
                  <c:v>74724.295538366976</c:v>
                </c:pt>
                <c:pt idx="554">
                  <c:v>73426.103805962513</c:v>
                </c:pt>
                <c:pt idx="555">
                  <c:v>72064.159187924743</c:v>
                </c:pt>
                <c:pt idx="556">
                  <c:v>72432.998876481244</c:v>
                </c:pt>
                <c:pt idx="557">
                  <c:v>73291.009401359159</c:v>
                </c:pt>
                <c:pt idx="558">
                  <c:v>74121.307178226285</c:v>
                </c:pt>
                <c:pt idx="559">
                  <c:v>74819.450278318487</c:v>
                </c:pt>
                <c:pt idx="560">
                  <c:v>76352.677372536971</c:v>
                </c:pt>
                <c:pt idx="561">
                  <c:v>76322.999052351195</c:v>
                </c:pt>
                <c:pt idx="562">
                  <c:v>76475.552882218355</c:v>
                </c:pt>
                <c:pt idx="563">
                  <c:v>78213.511397397815</c:v>
                </c:pt>
                <c:pt idx="564">
                  <c:v>79689.056368882972</c:v>
                </c:pt>
                <c:pt idx="565">
                  <c:v>79646.740468872726</c:v>
                </c:pt>
                <c:pt idx="566">
                  <c:v>79643.353315917091</c:v>
                </c:pt>
                <c:pt idx="567">
                  <c:v>80000</c:v>
                </c:pt>
                <c:pt idx="568">
                  <c:v>79335.275168186316</c:v>
                </c:pt>
                <c:pt idx="569">
                  <c:v>78786.095405183893</c:v>
                </c:pt>
                <c:pt idx="570">
                  <c:v>80000</c:v>
                </c:pt>
                <c:pt idx="571">
                  <c:v>80000</c:v>
                </c:pt>
                <c:pt idx="572">
                  <c:v>79842.251613564178</c:v>
                </c:pt>
                <c:pt idx="573">
                  <c:v>80000</c:v>
                </c:pt>
                <c:pt idx="574">
                  <c:v>79745.09896526995</c:v>
                </c:pt>
                <c:pt idx="575">
                  <c:v>79834.915363862994</c:v>
                </c:pt>
                <c:pt idx="576">
                  <c:v>80000</c:v>
                </c:pt>
                <c:pt idx="577">
                  <c:v>80000</c:v>
                </c:pt>
                <c:pt idx="578">
                  <c:v>80000</c:v>
                </c:pt>
                <c:pt idx="579">
                  <c:v>80000</c:v>
                </c:pt>
                <c:pt idx="580">
                  <c:v>80000</c:v>
                </c:pt>
                <c:pt idx="581">
                  <c:v>80000</c:v>
                </c:pt>
                <c:pt idx="582">
                  <c:v>80000</c:v>
                </c:pt>
                <c:pt idx="583">
                  <c:v>79010.417460642697</c:v>
                </c:pt>
                <c:pt idx="584">
                  <c:v>78270.317479424921</c:v>
                </c:pt>
                <c:pt idx="585">
                  <c:v>77083.044565106029</c:v>
                </c:pt>
                <c:pt idx="586">
                  <c:v>75823.443141071606</c:v>
                </c:pt>
                <c:pt idx="587">
                  <c:v>74541.161484479046</c:v>
                </c:pt>
                <c:pt idx="588">
                  <c:v>73506.218480005467</c:v>
                </c:pt>
                <c:pt idx="589">
                  <c:v>72496.099614110586</c:v>
                </c:pt>
                <c:pt idx="590">
                  <c:v>71209.530145476907</c:v>
                </c:pt>
                <c:pt idx="591">
                  <c:v>70133.514487928158</c:v>
                </c:pt>
                <c:pt idx="592">
                  <c:v>71011.113572721384</c:v>
                </c:pt>
                <c:pt idx="593">
                  <c:v>73000.653380801159</c:v>
                </c:pt>
                <c:pt idx="594">
                  <c:v>75219.207108219794</c:v>
                </c:pt>
                <c:pt idx="595">
                  <c:v>77441.191085271319</c:v>
                </c:pt>
                <c:pt idx="596">
                  <c:v>80000</c:v>
                </c:pt>
                <c:pt idx="597">
                  <c:v>80000</c:v>
                </c:pt>
                <c:pt idx="598">
                  <c:v>80000</c:v>
                </c:pt>
                <c:pt idx="599">
                  <c:v>80000</c:v>
                </c:pt>
                <c:pt idx="600">
                  <c:v>80000</c:v>
                </c:pt>
                <c:pt idx="601">
                  <c:v>80000</c:v>
                </c:pt>
                <c:pt idx="602">
                  <c:v>78831.119506198142</c:v>
                </c:pt>
                <c:pt idx="603">
                  <c:v>77637.414873817586</c:v>
                </c:pt>
                <c:pt idx="604">
                  <c:v>76674.800379059539</c:v>
                </c:pt>
                <c:pt idx="605">
                  <c:v>77336.38435611107</c:v>
                </c:pt>
                <c:pt idx="606">
                  <c:v>77845.954345524719</c:v>
                </c:pt>
                <c:pt idx="607">
                  <c:v>76879.052038725553</c:v>
                </c:pt>
                <c:pt idx="608">
                  <c:v>75551.409917016717</c:v>
                </c:pt>
                <c:pt idx="609">
                  <c:v>74182.695142232711</c:v>
                </c:pt>
                <c:pt idx="610">
                  <c:v>72809.692555407586</c:v>
                </c:pt>
                <c:pt idx="611">
                  <c:v>71438.83387460302</c:v>
                </c:pt>
                <c:pt idx="612">
                  <c:v>70082.079802274369</c:v>
                </c:pt>
                <c:pt idx="613">
                  <c:v>69092.497262917066</c:v>
                </c:pt>
                <c:pt idx="614">
                  <c:v>68323.285331079474</c:v>
                </c:pt>
                <c:pt idx="615">
                  <c:v>68636.699523614399</c:v>
                </c:pt>
                <c:pt idx="616">
                  <c:v>68170.906239114862</c:v>
                </c:pt>
                <c:pt idx="617">
                  <c:v>67480.454535054479</c:v>
                </c:pt>
                <c:pt idx="618">
                  <c:v>66608.560970528983</c:v>
                </c:pt>
                <c:pt idx="619">
                  <c:v>65512.008986442655</c:v>
                </c:pt>
                <c:pt idx="620">
                  <c:v>64231.871235870654</c:v>
                </c:pt>
                <c:pt idx="621">
                  <c:v>63253.008226616141</c:v>
                </c:pt>
                <c:pt idx="622">
                  <c:v>63441.128241641927</c:v>
                </c:pt>
                <c:pt idx="623">
                  <c:v>63886.697110951769</c:v>
                </c:pt>
                <c:pt idx="624">
                  <c:v>64861.877625243338</c:v>
                </c:pt>
                <c:pt idx="625">
                  <c:v>67167.631967353096</c:v>
                </c:pt>
                <c:pt idx="626">
                  <c:v>69340.238694805885</c:v>
                </c:pt>
                <c:pt idx="627">
                  <c:v>71697.717532356677</c:v>
                </c:pt>
                <c:pt idx="628">
                  <c:v>75345.148704026244</c:v>
                </c:pt>
                <c:pt idx="629">
                  <c:v>79892.928678755605</c:v>
                </c:pt>
                <c:pt idx="630">
                  <c:v>80000</c:v>
                </c:pt>
                <c:pt idx="631">
                  <c:v>80000</c:v>
                </c:pt>
                <c:pt idx="632">
                  <c:v>80000</c:v>
                </c:pt>
                <c:pt idx="633">
                  <c:v>80000</c:v>
                </c:pt>
                <c:pt idx="634">
                  <c:v>80000</c:v>
                </c:pt>
                <c:pt idx="635">
                  <c:v>80000</c:v>
                </c:pt>
                <c:pt idx="636">
                  <c:v>79461.878205784931</c:v>
                </c:pt>
                <c:pt idx="637">
                  <c:v>78358.894503636926</c:v>
                </c:pt>
                <c:pt idx="638">
                  <c:v>77664.154987535439</c:v>
                </c:pt>
                <c:pt idx="639">
                  <c:v>76734.037521770326</c:v>
                </c:pt>
                <c:pt idx="640">
                  <c:v>75563.013121947908</c:v>
                </c:pt>
                <c:pt idx="641">
                  <c:v>74460.029419799903</c:v>
                </c:pt>
                <c:pt idx="642">
                  <c:v>73472.590786463159</c:v>
                </c:pt>
                <c:pt idx="643">
                  <c:v>73658.995676672494</c:v>
                </c:pt>
                <c:pt idx="644">
                  <c:v>75405.800566881837</c:v>
                </c:pt>
                <c:pt idx="645">
                  <c:v>78605.855465628556</c:v>
                </c:pt>
                <c:pt idx="646">
                  <c:v>80000</c:v>
                </c:pt>
                <c:pt idx="647">
                  <c:v>80000</c:v>
                </c:pt>
                <c:pt idx="648">
                  <c:v>80000</c:v>
                </c:pt>
                <c:pt idx="649">
                  <c:v>80000</c:v>
                </c:pt>
                <c:pt idx="650">
                  <c:v>80000</c:v>
                </c:pt>
                <c:pt idx="651">
                  <c:v>80000</c:v>
                </c:pt>
                <c:pt idx="652">
                  <c:v>80000</c:v>
                </c:pt>
                <c:pt idx="653">
                  <c:v>80000</c:v>
                </c:pt>
                <c:pt idx="654">
                  <c:v>80000</c:v>
                </c:pt>
                <c:pt idx="655">
                  <c:v>80000</c:v>
                </c:pt>
                <c:pt idx="656">
                  <c:v>80000</c:v>
                </c:pt>
                <c:pt idx="657">
                  <c:v>79246.133848990881</c:v>
                </c:pt>
                <c:pt idx="658">
                  <c:v>77927.405790048826</c:v>
                </c:pt>
                <c:pt idx="659">
                  <c:v>76767.439359013748</c:v>
                </c:pt>
                <c:pt idx="660">
                  <c:v>75603.185115937566</c:v>
                </c:pt>
                <c:pt idx="661">
                  <c:v>74572.868362189663</c:v>
                </c:pt>
                <c:pt idx="662">
                  <c:v>73480.942628829012</c:v>
                </c:pt>
                <c:pt idx="663">
                  <c:v>72287.576435133014</c:v>
                </c:pt>
                <c:pt idx="664">
                  <c:v>71127.610004097936</c:v>
                </c:pt>
                <c:pt idx="665">
                  <c:v>70305.703155414405</c:v>
                </c:pt>
                <c:pt idx="666">
                  <c:v>69755.959097428538</c:v>
                </c:pt>
                <c:pt idx="667">
                  <c:v>69661.963596626025</c:v>
                </c:pt>
                <c:pt idx="668">
                  <c:v>69611.184654919227</c:v>
                </c:pt>
                <c:pt idx="669">
                  <c:v>69224.490036881456</c:v>
                </c:pt>
                <c:pt idx="670">
                  <c:v>68445.79974729364</c:v>
                </c:pt>
                <c:pt idx="671">
                  <c:v>67914.448109824807</c:v>
                </c:pt>
                <c:pt idx="672">
                  <c:v>80000</c:v>
                </c:pt>
                <c:pt idx="673">
                  <c:v>80000</c:v>
                </c:pt>
                <c:pt idx="674">
                  <c:v>80000</c:v>
                </c:pt>
                <c:pt idx="675">
                  <c:v>80000</c:v>
                </c:pt>
                <c:pt idx="676">
                  <c:v>80000</c:v>
                </c:pt>
                <c:pt idx="677">
                  <c:v>80000</c:v>
                </c:pt>
                <c:pt idx="678">
                  <c:v>80000</c:v>
                </c:pt>
                <c:pt idx="679">
                  <c:v>80000</c:v>
                </c:pt>
                <c:pt idx="680">
                  <c:v>79749.048338626511</c:v>
                </c:pt>
                <c:pt idx="681">
                  <c:v>78723.019396919713</c:v>
                </c:pt>
                <c:pt idx="682">
                  <c:v>77513.404688727242</c:v>
                </c:pt>
                <c:pt idx="683">
                  <c:v>76442.015281904169</c:v>
                </c:pt>
                <c:pt idx="684">
                  <c:v>75252.936900249289</c:v>
                </c:pt>
                <c:pt idx="685">
                  <c:v>73859.736425571144</c:v>
                </c:pt>
                <c:pt idx="686">
                  <c:v>72448.143530375979</c:v>
                </c:pt>
                <c:pt idx="687">
                  <c:v>71030.118917119136</c:v>
                </c:pt>
                <c:pt idx="688">
                  <c:v>69616.382115903412</c:v>
                </c:pt>
                <c:pt idx="689">
                  <c:v>68196.21359662601</c:v>
                </c:pt>
                <c:pt idx="690">
                  <c:v>66784.620701430846</c:v>
                </c:pt>
                <c:pt idx="691">
                  <c:v>65364.452182153451</c:v>
                </c:pt>
                <c:pt idx="692">
                  <c:v>63959.291005019957</c:v>
                </c:pt>
                <c:pt idx="693">
                  <c:v>62547.698109824792</c:v>
                </c:pt>
                <c:pt idx="694">
                  <c:v>61138.249120650187</c:v>
                </c:pt>
                <c:pt idx="695">
                  <c:v>59728.800131475582</c:v>
                </c:pt>
                <c:pt idx="696">
                  <c:v>58312.919424239299</c:v>
                </c:pt>
                <c:pt idx="697">
                  <c:v>56874.358484444878</c:v>
                </c:pt>
                <c:pt idx="698">
                  <c:v>55429.365826588786</c:v>
                </c:pt>
                <c:pt idx="699">
                  <c:v>53982.229262712135</c:v>
                </c:pt>
                <c:pt idx="700">
                  <c:v>52543.668322917714</c:v>
                </c:pt>
                <c:pt idx="701">
                  <c:v>51102.963477102734</c:v>
                </c:pt>
                <c:pt idx="702">
                  <c:v>49666.546443328873</c:v>
                </c:pt>
                <c:pt idx="703">
                  <c:v>48230.129409555011</c:v>
                </c:pt>
                <c:pt idx="704">
                  <c:v>46785.136751698919</c:v>
                </c:pt>
                <c:pt idx="705">
                  <c:v>45346.575811904499</c:v>
                </c:pt>
                <c:pt idx="706">
                  <c:v>43905.870966089518</c:v>
                </c:pt>
                <c:pt idx="707">
                  <c:v>42492.134164873794</c:v>
                </c:pt>
                <c:pt idx="708">
                  <c:v>41055.717131099933</c:v>
                </c:pt>
                <c:pt idx="709">
                  <c:v>39617.156191305512</c:v>
                </c:pt>
                <c:pt idx="710">
                  <c:v>38178.595251511091</c:v>
                </c:pt>
                <c:pt idx="711">
                  <c:v>36742.17821773723</c:v>
                </c:pt>
                <c:pt idx="712">
                  <c:v>35303.617277942809</c:v>
                </c:pt>
                <c:pt idx="713">
                  <c:v>33873.631962230618</c:v>
                </c:pt>
                <c:pt idx="714">
                  <c:v>32457.751254994339</c:v>
                </c:pt>
                <c:pt idx="715">
                  <c:v>31039.726641737499</c:v>
                </c:pt>
                <c:pt idx="716">
                  <c:v>29621.70202848066</c:v>
                </c:pt>
                <c:pt idx="717">
                  <c:v>28187.428900727355</c:v>
                </c:pt>
                <c:pt idx="718">
                  <c:v>26913.9487245159</c:v>
                </c:pt>
                <c:pt idx="719">
                  <c:v>25794.829781784621</c:v>
                </c:pt>
                <c:pt idx="720">
                  <c:v>24763.610985896223</c:v>
                </c:pt>
                <c:pt idx="721">
                  <c:v>23736.680002048939</c:v>
                </c:pt>
                <c:pt idx="722">
                  <c:v>22709.749018201655</c:v>
                </c:pt>
                <c:pt idx="723">
                  <c:v>21678.530222313257</c:v>
                </c:pt>
                <c:pt idx="724">
                  <c:v>20672.135565003555</c:v>
                </c:pt>
                <c:pt idx="725">
                  <c:v>19663.597001673294</c:v>
                </c:pt>
                <c:pt idx="726">
                  <c:v>18659.346250384151</c:v>
                </c:pt>
                <c:pt idx="727">
                  <c:v>17634.559172557427</c:v>
                </c:pt>
                <c:pt idx="728">
                  <c:v>16601.196470648469</c:v>
                </c:pt>
                <c:pt idx="729">
                  <c:v>15602.136265068439</c:v>
                </c:pt>
                <c:pt idx="730">
                  <c:v>14575.205281221155</c:v>
                </c:pt>
                <c:pt idx="731">
                  <c:v>13554.706015435546</c:v>
                </c:pt>
                <c:pt idx="732">
                  <c:v>12628.538614554489</c:v>
                </c:pt>
                <c:pt idx="733">
                  <c:v>11704.51511969399</c:v>
                </c:pt>
                <c:pt idx="734">
                  <c:v>10786.923342895165</c:v>
                </c:pt>
                <c:pt idx="735">
                  <c:v>9865.043754055223</c:v>
                </c:pt>
                <c:pt idx="736">
                  <c:v>8865.0808148071956</c:v>
                </c:pt>
                <c:pt idx="737">
                  <c:v>7845.8227213741457</c:v>
                </c:pt>
                <c:pt idx="738">
                  <c:v>6812.4600194651885</c:v>
                </c:pt>
                <c:pt idx="739">
                  <c:v>5779.0973175562312</c:v>
                </c:pt>
                <c:pt idx="740">
                  <c:v>4747.8785216678316</c:v>
                </c:pt>
                <c:pt idx="741">
                  <c:v>3718.8036317999904</c:v>
                </c:pt>
                <c:pt idx="742">
                  <c:v>2683.2970238704747</c:v>
                </c:pt>
                <c:pt idx="743">
                  <c:v>1679.0462725813309</c:v>
                </c:pt>
                <c:pt idx="744">
                  <c:v>873.27604753608284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408-498D-AE6D-1E2570E897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04118592"/>
        <c:axId val="1404121088"/>
      </c:lineChart>
      <c:catAx>
        <c:axId val="14041185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4121088"/>
        <c:crosses val="autoZero"/>
        <c:auto val="1"/>
        <c:lblAlgn val="ctr"/>
        <c:lblOffset val="100"/>
        <c:noMultiLvlLbl val="0"/>
      </c:catAx>
      <c:valAx>
        <c:axId val="1404121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4118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2"/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May</a:t>
            </a:r>
            <a:r>
              <a:rPr lang="en-US" baseline="0" dirty="0"/>
              <a:t> with 7802 MW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'May2019-PSE-Variation-MODBESS'!$M$1</c:f>
              <c:strCache>
                <c:ptCount val="1"/>
                <c:pt idx="0">
                  <c:v>10000 MWh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'May2019-PSE-Variation-MODBESS'!$M$2:$M$746</c:f>
              <c:numCache>
                <c:formatCode>General</c:formatCode>
                <c:ptCount val="745"/>
                <c:pt idx="0">
                  <c:v>11202.019343586491</c:v>
                </c:pt>
                <c:pt idx="1">
                  <c:v>10000</c:v>
                </c:pt>
                <c:pt idx="2">
                  <c:v>10000</c:v>
                </c:pt>
                <c:pt idx="3">
                  <c:v>10000</c:v>
                </c:pt>
                <c:pt idx="4">
                  <c:v>10000</c:v>
                </c:pt>
                <c:pt idx="5">
                  <c:v>10000</c:v>
                </c:pt>
                <c:pt idx="6">
                  <c:v>10000</c:v>
                </c:pt>
                <c:pt idx="7">
                  <c:v>10000</c:v>
                </c:pt>
                <c:pt idx="8">
                  <c:v>10000</c:v>
                </c:pt>
                <c:pt idx="9">
                  <c:v>9885.3028909677087</c:v>
                </c:pt>
                <c:pt idx="10">
                  <c:v>9915.9295174673643</c:v>
                </c:pt>
                <c:pt idx="11">
                  <c:v>10000</c:v>
                </c:pt>
                <c:pt idx="12">
                  <c:v>10000</c:v>
                </c:pt>
                <c:pt idx="13">
                  <c:v>10000</c:v>
                </c:pt>
                <c:pt idx="14">
                  <c:v>10000</c:v>
                </c:pt>
                <c:pt idx="15">
                  <c:v>10000</c:v>
                </c:pt>
                <c:pt idx="16">
                  <c:v>10000</c:v>
                </c:pt>
                <c:pt idx="17">
                  <c:v>10000</c:v>
                </c:pt>
                <c:pt idx="18">
                  <c:v>10000</c:v>
                </c:pt>
                <c:pt idx="19">
                  <c:v>10000</c:v>
                </c:pt>
                <c:pt idx="20">
                  <c:v>10000</c:v>
                </c:pt>
                <c:pt idx="21">
                  <c:v>10000</c:v>
                </c:pt>
                <c:pt idx="22">
                  <c:v>10000</c:v>
                </c:pt>
                <c:pt idx="23">
                  <c:v>10000</c:v>
                </c:pt>
                <c:pt idx="24">
                  <c:v>10000</c:v>
                </c:pt>
                <c:pt idx="25">
                  <c:v>10000</c:v>
                </c:pt>
                <c:pt idx="26">
                  <c:v>10000</c:v>
                </c:pt>
                <c:pt idx="27">
                  <c:v>10000</c:v>
                </c:pt>
                <c:pt idx="28">
                  <c:v>10000</c:v>
                </c:pt>
                <c:pt idx="29">
                  <c:v>10000</c:v>
                </c:pt>
                <c:pt idx="30">
                  <c:v>10000</c:v>
                </c:pt>
                <c:pt idx="31">
                  <c:v>10000</c:v>
                </c:pt>
                <c:pt idx="32">
                  <c:v>10000</c:v>
                </c:pt>
                <c:pt idx="33">
                  <c:v>10000</c:v>
                </c:pt>
                <c:pt idx="34">
                  <c:v>10000</c:v>
                </c:pt>
                <c:pt idx="35">
                  <c:v>10000</c:v>
                </c:pt>
                <c:pt idx="36">
                  <c:v>10000</c:v>
                </c:pt>
                <c:pt idx="37">
                  <c:v>10000</c:v>
                </c:pt>
                <c:pt idx="38">
                  <c:v>10000</c:v>
                </c:pt>
                <c:pt idx="39">
                  <c:v>10000</c:v>
                </c:pt>
                <c:pt idx="40">
                  <c:v>10000</c:v>
                </c:pt>
                <c:pt idx="41">
                  <c:v>10000</c:v>
                </c:pt>
                <c:pt idx="42">
                  <c:v>10000</c:v>
                </c:pt>
                <c:pt idx="43">
                  <c:v>10000</c:v>
                </c:pt>
                <c:pt idx="44">
                  <c:v>10000</c:v>
                </c:pt>
                <c:pt idx="45">
                  <c:v>10000</c:v>
                </c:pt>
                <c:pt idx="46">
                  <c:v>10000</c:v>
                </c:pt>
                <c:pt idx="47">
                  <c:v>10000</c:v>
                </c:pt>
                <c:pt idx="48">
                  <c:v>10000</c:v>
                </c:pt>
                <c:pt idx="49">
                  <c:v>10000</c:v>
                </c:pt>
                <c:pt idx="50">
                  <c:v>10000</c:v>
                </c:pt>
                <c:pt idx="51">
                  <c:v>10000</c:v>
                </c:pt>
                <c:pt idx="52">
                  <c:v>10000</c:v>
                </c:pt>
                <c:pt idx="53">
                  <c:v>10000</c:v>
                </c:pt>
                <c:pt idx="54">
                  <c:v>10000</c:v>
                </c:pt>
                <c:pt idx="55">
                  <c:v>9837.6588975212726</c:v>
                </c:pt>
                <c:pt idx="56">
                  <c:v>9504.4183711220339</c:v>
                </c:pt>
                <c:pt idx="57">
                  <c:v>9149.3235029861007</c:v>
                </c:pt>
                <c:pt idx="58">
                  <c:v>8816.0829765868621</c:v>
                </c:pt>
                <c:pt idx="59">
                  <c:v>8413.3441150044928</c:v>
                </c:pt>
                <c:pt idx="60">
                  <c:v>7992.686221658475</c:v>
                </c:pt>
                <c:pt idx="61">
                  <c:v>7568.0930183394112</c:v>
                </c:pt>
                <c:pt idx="62">
                  <c:v>7256.7068336768671</c:v>
                </c:pt>
                <c:pt idx="63">
                  <c:v>7054.5923576977966</c:v>
                </c:pt>
                <c:pt idx="64">
                  <c:v>6935.9599386924583</c:v>
                </c:pt>
                <c:pt idx="65">
                  <c:v>7333.7395063685854</c:v>
                </c:pt>
                <c:pt idx="66">
                  <c:v>8133.6389619998945</c:v>
                </c:pt>
                <c:pt idx="67">
                  <c:v>10000</c:v>
                </c:pt>
                <c:pt idx="68">
                  <c:v>10000</c:v>
                </c:pt>
                <c:pt idx="69">
                  <c:v>10000</c:v>
                </c:pt>
                <c:pt idx="70">
                  <c:v>10000</c:v>
                </c:pt>
                <c:pt idx="71">
                  <c:v>10000</c:v>
                </c:pt>
                <c:pt idx="72">
                  <c:v>10000</c:v>
                </c:pt>
                <c:pt idx="73">
                  <c:v>10000</c:v>
                </c:pt>
                <c:pt idx="74">
                  <c:v>10000</c:v>
                </c:pt>
                <c:pt idx="75">
                  <c:v>10000</c:v>
                </c:pt>
                <c:pt idx="76">
                  <c:v>10000</c:v>
                </c:pt>
                <c:pt idx="77">
                  <c:v>10000</c:v>
                </c:pt>
                <c:pt idx="78">
                  <c:v>9863.4485492310123</c:v>
                </c:pt>
                <c:pt idx="79">
                  <c:v>9639.4797315152464</c:v>
                </c:pt>
                <c:pt idx="80">
                  <c:v>9328.0935468527023</c:v>
                </c:pt>
                <c:pt idx="81">
                  <c:v>8972.9986787167691</c:v>
                </c:pt>
                <c:pt idx="82">
                  <c:v>8592.1141588710943</c:v>
                </c:pt>
                <c:pt idx="83">
                  <c:v>8149.601923788382</c:v>
                </c:pt>
                <c:pt idx="84">
                  <c:v>7703.1543787326236</c:v>
                </c:pt>
                <c:pt idx="85">
                  <c:v>7260.6421436499113</c:v>
                </c:pt>
                <c:pt idx="86">
                  <c:v>6818.129908567199</c:v>
                </c:pt>
                <c:pt idx="87">
                  <c:v>6463.0350404312658</c:v>
                </c:pt>
                <c:pt idx="88">
                  <c:v>6300.6939379525384</c:v>
                </c:pt>
                <c:pt idx="89">
                  <c:v>6785.8908725754445</c:v>
                </c:pt>
                <c:pt idx="90">
                  <c:v>9141.8194598594146</c:v>
                </c:pt>
                <c:pt idx="91">
                  <c:v>10000</c:v>
                </c:pt>
                <c:pt idx="92">
                  <c:v>10000</c:v>
                </c:pt>
                <c:pt idx="93">
                  <c:v>10000</c:v>
                </c:pt>
                <c:pt idx="94">
                  <c:v>10000</c:v>
                </c:pt>
                <c:pt idx="95">
                  <c:v>10000</c:v>
                </c:pt>
                <c:pt idx="96">
                  <c:v>10000</c:v>
                </c:pt>
                <c:pt idx="97">
                  <c:v>10000</c:v>
                </c:pt>
                <c:pt idx="98">
                  <c:v>10000</c:v>
                </c:pt>
                <c:pt idx="99">
                  <c:v>10000</c:v>
                </c:pt>
                <c:pt idx="100">
                  <c:v>10000</c:v>
                </c:pt>
                <c:pt idx="101">
                  <c:v>10000</c:v>
                </c:pt>
                <c:pt idx="102">
                  <c:v>10000</c:v>
                </c:pt>
                <c:pt idx="103">
                  <c:v>10000</c:v>
                </c:pt>
                <c:pt idx="104">
                  <c:v>10000</c:v>
                </c:pt>
                <c:pt idx="105">
                  <c:v>10000</c:v>
                </c:pt>
                <c:pt idx="106">
                  <c:v>10000</c:v>
                </c:pt>
                <c:pt idx="107">
                  <c:v>10000</c:v>
                </c:pt>
                <c:pt idx="108">
                  <c:v>10000</c:v>
                </c:pt>
                <c:pt idx="109">
                  <c:v>10000</c:v>
                </c:pt>
                <c:pt idx="110">
                  <c:v>9988.5379208287086</c:v>
                </c:pt>
                <c:pt idx="111">
                  <c:v>9780.3867660271644</c:v>
                </c:pt>
                <c:pt idx="112">
                  <c:v>9554.3165794619727</c:v>
                </c:pt>
                <c:pt idx="113">
                  <c:v>9368.0197663971248</c:v>
                </c:pt>
                <c:pt idx="114">
                  <c:v>9203.5772950689716</c:v>
                </c:pt>
                <c:pt idx="115">
                  <c:v>9544.0770995190542</c:v>
                </c:pt>
                <c:pt idx="116">
                  <c:v>10000</c:v>
                </c:pt>
                <c:pt idx="117">
                  <c:v>10000</c:v>
                </c:pt>
                <c:pt idx="118">
                  <c:v>10000</c:v>
                </c:pt>
                <c:pt idx="119">
                  <c:v>10000</c:v>
                </c:pt>
                <c:pt idx="120">
                  <c:v>10000</c:v>
                </c:pt>
                <c:pt idx="121">
                  <c:v>10000</c:v>
                </c:pt>
                <c:pt idx="122">
                  <c:v>10000</c:v>
                </c:pt>
                <c:pt idx="123">
                  <c:v>10000</c:v>
                </c:pt>
                <c:pt idx="124">
                  <c:v>10000</c:v>
                </c:pt>
                <c:pt idx="125">
                  <c:v>10000</c:v>
                </c:pt>
                <c:pt idx="126">
                  <c:v>10000</c:v>
                </c:pt>
                <c:pt idx="127">
                  <c:v>9861.3471803815864</c:v>
                </c:pt>
                <c:pt idx="128">
                  <c:v>9657.1313355530892</c:v>
                </c:pt>
                <c:pt idx="129">
                  <c:v>9456.8508006976372</c:v>
                </c:pt>
                <c:pt idx="130">
                  <c:v>9274.4892976058345</c:v>
                </c:pt>
                <c:pt idx="131">
                  <c:v>9070.2734527773373</c:v>
                </c:pt>
                <c:pt idx="132">
                  <c:v>8844.2032662121455</c:v>
                </c:pt>
                <c:pt idx="133">
                  <c:v>8683.6961048570374</c:v>
                </c:pt>
                <c:pt idx="134">
                  <c:v>8632.4606521854021</c:v>
                </c:pt>
                <c:pt idx="135">
                  <c:v>8559.3708577770722</c:v>
                </c:pt>
                <c:pt idx="136">
                  <c:v>8783.7828444585375</c:v>
                </c:pt>
                <c:pt idx="137">
                  <c:v>9127.4308968870555</c:v>
                </c:pt>
                <c:pt idx="138">
                  <c:v>9715.847576766555</c:v>
                </c:pt>
                <c:pt idx="139">
                  <c:v>10000</c:v>
                </c:pt>
                <c:pt idx="140">
                  <c:v>10000</c:v>
                </c:pt>
                <c:pt idx="141">
                  <c:v>10000</c:v>
                </c:pt>
                <c:pt idx="142">
                  <c:v>10000</c:v>
                </c:pt>
                <c:pt idx="143">
                  <c:v>10000</c:v>
                </c:pt>
                <c:pt idx="144">
                  <c:v>10000</c:v>
                </c:pt>
                <c:pt idx="145">
                  <c:v>10000</c:v>
                </c:pt>
                <c:pt idx="146">
                  <c:v>10000</c:v>
                </c:pt>
                <c:pt idx="147">
                  <c:v>10000</c:v>
                </c:pt>
                <c:pt idx="148">
                  <c:v>9989.1491993023628</c:v>
                </c:pt>
                <c:pt idx="149">
                  <c:v>9729.9535965329524</c:v>
                </c:pt>
                <c:pt idx="150">
                  <c:v>9881.3139686063096</c:v>
                </c:pt>
                <c:pt idx="151">
                  <c:v>8990.023550552296</c:v>
                </c:pt>
                <c:pt idx="152">
                  <c:v>8496.0465937318313</c:v>
                </c:pt>
                <c:pt idx="153">
                  <c:v>8959.2974578510639</c:v>
                </c:pt>
                <c:pt idx="154">
                  <c:v>10000</c:v>
                </c:pt>
                <c:pt idx="155">
                  <c:v>10000</c:v>
                </c:pt>
                <c:pt idx="156">
                  <c:v>10000</c:v>
                </c:pt>
                <c:pt idx="157">
                  <c:v>10000</c:v>
                </c:pt>
                <c:pt idx="158">
                  <c:v>9154.5960572908407</c:v>
                </c:pt>
                <c:pt idx="159">
                  <c:v>7893.9596215844831</c:v>
                </c:pt>
                <c:pt idx="160">
                  <c:v>6680.9671793245598</c:v>
                </c:pt>
                <c:pt idx="161">
                  <c:v>6268.7147613762481</c:v>
                </c:pt>
                <c:pt idx="162">
                  <c:v>8527.8729031235143</c:v>
                </c:pt>
                <c:pt idx="163">
                  <c:v>10000</c:v>
                </c:pt>
                <c:pt idx="164">
                  <c:v>10000</c:v>
                </c:pt>
                <c:pt idx="165">
                  <c:v>10000</c:v>
                </c:pt>
                <c:pt idx="166">
                  <c:v>9933.4817398657578</c:v>
                </c:pt>
                <c:pt idx="167">
                  <c:v>9781.3036308863175</c:v>
                </c:pt>
                <c:pt idx="168">
                  <c:v>9801.1711643147828</c:v>
                </c:pt>
                <c:pt idx="169">
                  <c:v>10000</c:v>
                </c:pt>
                <c:pt idx="170">
                  <c:v>9930.386977432483</c:v>
                </c:pt>
                <c:pt idx="171">
                  <c:v>9085.8235822630941</c:v>
                </c:pt>
                <c:pt idx="172">
                  <c:v>8138.1015802547436</c:v>
                </c:pt>
                <c:pt idx="173">
                  <c:v>7088.9784895090115</c:v>
                </c:pt>
                <c:pt idx="174">
                  <c:v>6011.8879551820737</c:v>
                </c:pt>
                <c:pt idx="175">
                  <c:v>4853.493155752868</c:v>
                </c:pt>
                <c:pt idx="176">
                  <c:v>4086.2987157127013</c:v>
                </c:pt>
                <c:pt idx="177">
                  <c:v>4229.2230008984734</c:v>
                </c:pt>
                <c:pt idx="178">
                  <c:v>4521.4598171344014</c:v>
                </c:pt>
                <c:pt idx="179">
                  <c:v>5532.2612758310879</c:v>
                </c:pt>
                <c:pt idx="180">
                  <c:v>7134.3525817874324</c:v>
                </c:pt>
                <c:pt idx="181">
                  <c:v>7892.3466835790923</c:v>
                </c:pt>
                <c:pt idx="182">
                  <c:v>7560.481560171238</c:v>
                </c:pt>
                <c:pt idx="183">
                  <c:v>7305.9853918926055</c:v>
                </c:pt>
                <c:pt idx="184">
                  <c:v>6904.6219333016215</c:v>
                </c:pt>
                <c:pt idx="185">
                  <c:v>5724.3727921357213</c:v>
                </c:pt>
                <c:pt idx="186">
                  <c:v>4395.0785687860043</c:v>
                </c:pt>
                <c:pt idx="187">
                  <c:v>3079.7680672268898</c:v>
                </c:pt>
                <c:pt idx="188">
                  <c:v>1994.8069129538599</c:v>
                </c:pt>
                <c:pt idx="189">
                  <c:v>1291.4179800221964</c:v>
                </c:pt>
                <c:pt idx="190">
                  <c:v>2334.0381375191573</c:v>
                </c:pt>
                <c:pt idx="191">
                  <c:v>4895.9782463928959</c:v>
                </c:pt>
                <c:pt idx="192">
                  <c:v>8224.0429364198499</c:v>
                </c:pt>
                <c:pt idx="193">
                  <c:v>10000</c:v>
                </c:pt>
                <c:pt idx="194">
                  <c:v>10000</c:v>
                </c:pt>
                <c:pt idx="195">
                  <c:v>10000</c:v>
                </c:pt>
                <c:pt idx="196">
                  <c:v>10000</c:v>
                </c:pt>
                <c:pt idx="197">
                  <c:v>10000</c:v>
                </c:pt>
                <c:pt idx="198">
                  <c:v>10000</c:v>
                </c:pt>
                <c:pt idx="199">
                  <c:v>9941.7726335817351</c:v>
                </c:pt>
                <c:pt idx="200">
                  <c:v>9633.0990962422711</c:v>
                </c:pt>
                <c:pt idx="201">
                  <c:v>9833.0280640558121</c:v>
                </c:pt>
                <c:pt idx="202">
                  <c:v>10000</c:v>
                </c:pt>
                <c:pt idx="203">
                  <c:v>10000</c:v>
                </c:pt>
                <c:pt idx="204">
                  <c:v>10000</c:v>
                </c:pt>
                <c:pt idx="205">
                  <c:v>10000</c:v>
                </c:pt>
                <c:pt idx="206">
                  <c:v>9667.7146028222614</c:v>
                </c:pt>
                <c:pt idx="207">
                  <c:v>8723.5076370170718</c:v>
                </c:pt>
                <c:pt idx="208">
                  <c:v>7735.5919877384922</c:v>
                </c:pt>
                <c:pt idx="209">
                  <c:v>6435.6024523016758</c:v>
                </c:pt>
                <c:pt idx="210">
                  <c:v>5094.0820252629355</c:v>
                </c:pt>
                <c:pt idx="211">
                  <c:v>3786.221869880028</c:v>
                </c:pt>
                <c:pt idx="212">
                  <c:v>2462.620474604937</c:v>
                </c:pt>
                <c:pt idx="213">
                  <c:v>1146.8896992759376</c:v>
                </c:pt>
                <c:pt idx="214">
                  <c:v>-107.21336081602385</c:v>
                </c:pt>
                <c:pt idx="215">
                  <c:v>-847.28090481475556</c:v>
                </c:pt>
                <c:pt idx="216">
                  <c:v>-449.40967179324502</c:v>
                </c:pt>
                <c:pt idx="217">
                  <c:v>294.03526240685028</c:v>
                </c:pt>
                <c:pt idx="218">
                  <c:v>1380.8531684371869</c:v>
                </c:pt>
                <c:pt idx="219">
                  <c:v>2181.639004280958</c:v>
                </c:pt>
                <c:pt idx="220">
                  <c:v>2815.6288356852178</c:v>
                </c:pt>
                <c:pt idx="221">
                  <c:v>3053.6729982559068</c:v>
                </c:pt>
                <c:pt idx="222">
                  <c:v>3136.1081338195663</c:v>
                </c:pt>
                <c:pt idx="223">
                  <c:v>2337.0109402251474</c:v>
                </c:pt>
                <c:pt idx="224">
                  <c:v>1103.0047037683003</c:v>
                </c:pt>
                <c:pt idx="225">
                  <c:v>-176.88800803340155</c:v>
                </c:pt>
                <c:pt idx="226">
                  <c:v>-1490.4409914909354</c:v>
                </c:pt>
                <c:pt idx="227">
                  <c:v>-2851.6379683949044</c:v>
                </c:pt>
                <c:pt idx="228">
                  <c:v>-4179.1746736430414</c:v>
                </c:pt>
                <c:pt idx="229">
                  <c:v>-5508.4688969927593</c:v>
                </c:pt>
                <c:pt idx="230">
                  <c:v>-6629.2681147930871</c:v>
                </c:pt>
                <c:pt idx="231">
                  <c:v>-7742.1967126473228</c:v>
                </c:pt>
                <c:pt idx="232">
                  <c:v>-8771.6432535278254</c:v>
                </c:pt>
                <c:pt idx="233">
                  <c:v>-9705.8018075154578</c:v>
                </c:pt>
                <c:pt idx="234">
                  <c:v>-10691.539664922571</c:v>
                </c:pt>
                <c:pt idx="235">
                  <c:v>-11866.095978013846</c:v>
                </c:pt>
                <c:pt idx="236">
                  <c:v>-13118.021246234341</c:v>
                </c:pt>
                <c:pt idx="237">
                  <c:v>-14373.881824427883</c:v>
                </c:pt>
                <c:pt idx="238">
                  <c:v>-15282.250726705775</c:v>
                </c:pt>
                <c:pt idx="239">
                  <c:v>-15672.228529147507</c:v>
                </c:pt>
                <c:pt idx="240">
                  <c:v>-16344.555256064688</c:v>
                </c:pt>
                <c:pt idx="241">
                  <c:v>-17113.01051741451</c:v>
                </c:pt>
                <c:pt idx="242">
                  <c:v>-17838.597642830715</c:v>
                </c:pt>
                <c:pt idx="243">
                  <c:v>-18603.958141747262</c:v>
                </c:pt>
                <c:pt idx="244">
                  <c:v>-19420.897944083292</c:v>
                </c:pt>
                <c:pt idx="245">
                  <c:v>-20388.220072934833</c:v>
                </c:pt>
                <c:pt idx="246">
                  <c:v>-21379.154061624649</c:v>
                </c:pt>
                <c:pt idx="247">
                  <c:v>-22435.651075524547</c:v>
                </c:pt>
                <c:pt idx="248">
                  <c:v>-23563.824216479043</c:v>
                </c:pt>
                <c:pt idx="249">
                  <c:v>-24747.511970826064</c:v>
                </c:pt>
                <c:pt idx="250">
                  <c:v>-26051.436816235928</c:v>
                </c:pt>
                <c:pt idx="251">
                  <c:v>-27261.831192854501</c:v>
                </c:pt>
                <c:pt idx="252">
                  <c:v>-28551.772316473762</c:v>
                </c:pt>
                <c:pt idx="253">
                  <c:v>-29763.924211193913</c:v>
                </c:pt>
                <c:pt idx="254">
                  <c:v>-30829.208815601713</c:v>
                </c:pt>
                <c:pt idx="255">
                  <c:v>-31936.024311611436</c:v>
                </c:pt>
                <c:pt idx="256">
                  <c:v>-32977.276782411078</c:v>
                </c:pt>
                <c:pt idx="257">
                  <c:v>-33889.580994662014</c:v>
                </c:pt>
                <c:pt idx="258">
                  <c:v>-34744.192801648962</c:v>
                </c:pt>
                <c:pt idx="259">
                  <c:v>-34843.951059669154</c:v>
                </c:pt>
                <c:pt idx="260">
                  <c:v>-33348.502827546115</c:v>
                </c:pt>
                <c:pt idx="261">
                  <c:v>-31400.226520797001</c:v>
                </c:pt>
                <c:pt idx="262">
                  <c:v>-29065.571565984887</c:v>
                </c:pt>
                <c:pt idx="263">
                  <c:v>-25975.979007452039</c:v>
                </c:pt>
                <c:pt idx="264">
                  <c:v>-23473.122033719148</c:v>
                </c:pt>
                <c:pt idx="265">
                  <c:v>-20960.025601183868</c:v>
                </c:pt>
                <c:pt idx="266">
                  <c:v>-18803.567570424395</c:v>
                </c:pt>
                <c:pt idx="267">
                  <c:v>-16656.554283600231</c:v>
                </c:pt>
                <c:pt idx="268">
                  <c:v>-13351.077490618887</c:v>
                </c:pt>
                <c:pt idx="269">
                  <c:v>-9396.1140954494986</c:v>
                </c:pt>
                <c:pt idx="270">
                  <c:v>-6538.0552613498212</c:v>
                </c:pt>
                <c:pt idx="271">
                  <c:v>-4239.4675757095274</c:v>
                </c:pt>
                <c:pt idx="272">
                  <c:v>-2622.735352254108</c:v>
                </c:pt>
                <c:pt idx="273">
                  <c:v>-807.38842555890119</c:v>
                </c:pt>
                <c:pt idx="274">
                  <c:v>1338.7384810528004</c:v>
                </c:pt>
                <c:pt idx="275">
                  <c:v>4114.1481528460463</c:v>
                </c:pt>
                <c:pt idx="276">
                  <c:v>6573.7855081655325</c:v>
                </c:pt>
                <c:pt idx="277">
                  <c:v>9311.2022620368916</c:v>
                </c:pt>
                <c:pt idx="278">
                  <c:v>10000</c:v>
                </c:pt>
                <c:pt idx="279">
                  <c:v>10000</c:v>
                </c:pt>
                <c:pt idx="280">
                  <c:v>10000</c:v>
                </c:pt>
                <c:pt idx="281">
                  <c:v>10000</c:v>
                </c:pt>
                <c:pt idx="282">
                  <c:v>10000</c:v>
                </c:pt>
                <c:pt idx="283">
                  <c:v>10000</c:v>
                </c:pt>
                <c:pt idx="284">
                  <c:v>10000</c:v>
                </c:pt>
                <c:pt idx="285">
                  <c:v>10000</c:v>
                </c:pt>
                <c:pt idx="286">
                  <c:v>10000</c:v>
                </c:pt>
                <c:pt idx="287">
                  <c:v>10000</c:v>
                </c:pt>
                <c:pt idx="288">
                  <c:v>10000</c:v>
                </c:pt>
                <c:pt idx="289">
                  <c:v>10000</c:v>
                </c:pt>
                <c:pt idx="290">
                  <c:v>10000</c:v>
                </c:pt>
                <c:pt idx="291">
                  <c:v>10000</c:v>
                </c:pt>
                <c:pt idx="292">
                  <c:v>10000</c:v>
                </c:pt>
                <c:pt idx="293">
                  <c:v>10000</c:v>
                </c:pt>
                <c:pt idx="294">
                  <c:v>10000</c:v>
                </c:pt>
                <c:pt idx="295">
                  <c:v>10000</c:v>
                </c:pt>
                <c:pt idx="296">
                  <c:v>10000</c:v>
                </c:pt>
                <c:pt idx="297">
                  <c:v>10000</c:v>
                </c:pt>
                <c:pt idx="298">
                  <c:v>10000</c:v>
                </c:pt>
                <c:pt idx="299">
                  <c:v>10000</c:v>
                </c:pt>
                <c:pt idx="300">
                  <c:v>10000</c:v>
                </c:pt>
                <c:pt idx="301">
                  <c:v>10000</c:v>
                </c:pt>
                <c:pt idx="302">
                  <c:v>10000</c:v>
                </c:pt>
                <c:pt idx="303">
                  <c:v>10000</c:v>
                </c:pt>
                <c:pt idx="304">
                  <c:v>10000</c:v>
                </c:pt>
                <c:pt idx="305">
                  <c:v>10000</c:v>
                </c:pt>
                <c:pt idx="306">
                  <c:v>10000</c:v>
                </c:pt>
                <c:pt idx="307">
                  <c:v>10000</c:v>
                </c:pt>
                <c:pt idx="308">
                  <c:v>10000</c:v>
                </c:pt>
                <c:pt idx="309">
                  <c:v>9384.0284340151156</c:v>
                </c:pt>
                <c:pt idx="310">
                  <c:v>9079.7104804185819</c:v>
                </c:pt>
                <c:pt idx="311">
                  <c:v>8559.4471750964531</c:v>
                </c:pt>
                <c:pt idx="312">
                  <c:v>8286.1914275144009</c:v>
                </c:pt>
                <c:pt idx="313">
                  <c:v>8623.818064584324</c:v>
                </c:pt>
                <c:pt idx="314">
                  <c:v>8792.5702447016538</c:v>
                </c:pt>
                <c:pt idx="315">
                  <c:v>8961.3224248189836</c:v>
                </c:pt>
                <c:pt idx="316">
                  <c:v>9147.5580783256701</c:v>
                </c:pt>
                <c:pt idx="317">
                  <c:v>10000</c:v>
                </c:pt>
                <c:pt idx="318">
                  <c:v>10000</c:v>
                </c:pt>
                <c:pt idx="319">
                  <c:v>9282.6273452777332</c:v>
                </c:pt>
                <c:pt idx="320">
                  <c:v>8493.5785635008724</c:v>
                </c:pt>
                <c:pt idx="321">
                  <c:v>9623.6160879446124</c:v>
                </c:pt>
                <c:pt idx="322">
                  <c:v>10000</c:v>
                </c:pt>
                <c:pt idx="323">
                  <c:v>10000</c:v>
                </c:pt>
                <c:pt idx="324">
                  <c:v>10000</c:v>
                </c:pt>
                <c:pt idx="325">
                  <c:v>10000</c:v>
                </c:pt>
                <c:pt idx="326">
                  <c:v>10000</c:v>
                </c:pt>
                <c:pt idx="327">
                  <c:v>10000</c:v>
                </c:pt>
                <c:pt idx="328">
                  <c:v>10000</c:v>
                </c:pt>
                <c:pt idx="329">
                  <c:v>10000</c:v>
                </c:pt>
                <c:pt idx="330">
                  <c:v>10000</c:v>
                </c:pt>
                <c:pt idx="331">
                  <c:v>10000</c:v>
                </c:pt>
                <c:pt idx="332">
                  <c:v>10000</c:v>
                </c:pt>
                <c:pt idx="333">
                  <c:v>10000</c:v>
                </c:pt>
                <c:pt idx="334">
                  <c:v>10000</c:v>
                </c:pt>
                <c:pt idx="335">
                  <c:v>10000</c:v>
                </c:pt>
                <c:pt idx="336">
                  <c:v>10000</c:v>
                </c:pt>
                <c:pt idx="337">
                  <c:v>10000</c:v>
                </c:pt>
                <c:pt idx="338">
                  <c:v>10000</c:v>
                </c:pt>
                <c:pt idx="339">
                  <c:v>9498.725543047407</c:v>
                </c:pt>
                <c:pt idx="340">
                  <c:v>8790.7135986470057</c:v>
                </c:pt>
                <c:pt idx="341">
                  <c:v>8080.9441361450235</c:v>
                </c:pt>
                <c:pt idx="342">
                  <c:v>6793.1808043972305</c:v>
                </c:pt>
                <c:pt idx="343">
                  <c:v>5515.4658844669939</c:v>
                </c:pt>
                <c:pt idx="344">
                  <c:v>4359.2488769092542</c:v>
                </c:pt>
                <c:pt idx="345">
                  <c:v>3272.5302045346439</c:v>
                </c:pt>
                <c:pt idx="346">
                  <c:v>2370.6946778711481</c:v>
                </c:pt>
                <c:pt idx="347">
                  <c:v>2509.0647005972196</c:v>
                </c:pt>
                <c:pt idx="348">
                  <c:v>3251.3175624966962</c:v>
                </c:pt>
                <c:pt idx="349">
                  <c:v>4316.3116748586226</c:v>
                </c:pt>
                <c:pt idx="350">
                  <c:v>5635.5191586068386</c:v>
                </c:pt>
                <c:pt idx="351">
                  <c:v>6193.492542677448</c:v>
                </c:pt>
                <c:pt idx="352">
                  <c:v>6687.8285291475077</c:v>
                </c:pt>
                <c:pt idx="353">
                  <c:v>6294.3356905026158</c:v>
                </c:pt>
                <c:pt idx="354">
                  <c:v>5382.4517520215632</c:v>
                </c:pt>
                <c:pt idx="355">
                  <c:v>4140.5748956186244</c:v>
                </c:pt>
                <c:pt idx="356">
                  <c:v>2777.6204006130752</c:v>
                </c:pt>
                <c:pt idx="357">
                  <c:v>1448.3261772633577</c:v>
                </c:pt>
                <c:pt idx="358">
                  <c:v>282.06075788806061</c:v>
                </c:pt>
                <c:pt idx="359">
                  <c:v>-945.83237672427504</c:v>
                </c:pt>
                <c:pt idx="360">
                  <c:v>-2177.6608213096561</c:v>
                </c:pt>
                <c:pt idx="361">
                  <c:v>-3312.4437609005868</c:v>
                </c:pt>
                <c:pt idx="362">
                  <c:v>-4184.4014798372182</c:v>
                </c:pt>
                <c:pt idx="363">
                  <c:v>-4793.190127371704</c:v>
                </c:pt>
                <c:pt idx="364">
                  <c:v>-5306.6907880133194</c:v>
                </c:pt>
                <c:pt idx="365">
                  <c:v>-5837.6902066486982</c:v>
                </c:pt>
                <c:pt idx="366">
                  <c:v>-6372.7777813012008</c:v>
                </c:pt>
                <c:pt idx="367">
                  <c:v>-6808.1453622958625</c:v>
                </c:pt>
                <c:pt idx="368">
                  <c:v>-6776.6323555837434</c:v>
                </c:pt>
                <c:pt idx="369">
                  <c:v>-6758.9960784313735</c:v>
                </c:pt>
                <c:pt idx="370">
                  <c:v>-6717.854912531051</c:v>
                </c:pt>
                <c:pt idx="371">
                  <c:v>-6132.5864806299887</c:v>
                </c:pt>
                <c:pt idx="372">
                  <c:v>-5453.6041858252738</c:v>
                </c:pt>
                <c:pt idx="373">
                  <c:v>-5074.9891866180442</c:v>
                </c:pt>
                <c:pt idx="374">
                  <c:v>-4990.4449870514254</c:v>
                </c:pt>
                <c:pt idx="375">
                  <c:v>-5059.5994714867093</c:v>
                </c:pt>
                <c:pt idx="376">
                  <c:v>-4240.7493895671487</c:v>
                </c:pt>
                <c:pt idx="377">
                  <c:v>-4248.276158765394</c:v>
                </c:pt>
                <c:pt idx="378">
                  <c:v>-4044.4958934517213</c:v>
                </c:pt>
                <c:pt idx="379">
                  <c:v>-2998.3606574705364</c:v>
                </c:pt>
                <c:pt idx="380">
                  <c:v>-2217.6257703081242</c:v>
                </c:pt>
                <c:pt idx="381">
                  <c:v>-2115.5980973521491</c:v>
                </c:pt>
                <c:pt idx="382">
                  <c:v>-789.7272871412722</c:v>
                </c:pt>
                <c:pt idx="383">
                  <c:v>1952.3048676074197</c:v>
                </c:pt>
                <c:pt idx="384">
                  <c:v>4516.3540404841178</c:v>
                </c:pt>
                <c:pt idx="385">
                  <c:v>9950.8410971935955</c:v>
                </c:pt>
                <c:pt idx="386">
                  <c:v>10000</c:v>
                </c:pt>
                <c:pt idx="387">
                  <c:v>10000</c:v>
                </c:pt>
                <c:pt idx="388">
                  <c:v>10000</c:v>
                </c:pt>
                <c:pt idx="389">
                  <c:v>10000</c:v>
                </c:pt>
                <c:pt idx="390">
                  <c:v>10000</c:v>
                </c:pt>
                <c:pt idx="391">
                  <c:v>10000</c:v>
                </c:pt>
                <c:pt idx="392">
                  <c:v>10000</c:v>
                </c:pt>
                <c:pt idx="393">
                  <c:v>10000</c:v>
                </c:pt>
                <c:pt idx="394">
                  <c:v>10000</c:v>
                </c:pt>
                <c:pt idx="395">
                  <c:v>10000</c:v>
                </c:pt>
                <c:pt idx="396">
                  <c:v>10000</c:v>
                </c:pt>
                <c:pt idx="397">
                  <c:v>10000</c:v>
                </c:pt>
                <c:pt idx="398">
                  <c:v>10000</c:v>
                </c:pt>
                <c:pt idx="399">
                  <c:v>10000</c:v>
                </c:pt>
                <c:pt idx="400">
                  <c:v>10000</c:v>
                </c:pt>
                <c:pt idx="401">
                  <c:v>10000</c:v>
                </c:pt>
                <c:pt idx="402">
                  <c:v>10000</c:v>
                </c:pt>
                <c:pt idx="403">
                  <c:v>10000</c:v>
                </c:pt>
                <c:pt idx="404">
                  <c:v>10000</c:v>
                </c:pt>
                <c:pt idx="405">
                  <c:v>10000</c:v>
                </c:pt>
                <c:pt idx="406">
                  <c:v>10000</c:v>
                </c:pt>
                <c:pt idx="407">
                  <c:v>10000</c:v>
                </c:pt>
                <c:pt idx="408">
                  <c:v>10000</c:v>
                </c:pt>
                <c:pt idx="409">
                  <c:v>10000</c:v>
                </c:pt>
                <c:pt idx="410">
                  <c:v>10000</c:v>
                </c:pt>
                <c:pt idx="411">
                  <c:v>10000</c:v>
                </c:pt>
                <c:pt idx="412">
                  <c:v>10000</c:v>
                </c:pt>
                <c:pt idx="413">
                  <c:v>10000</c:v>
                </c:pt>
                <c:pt idx="414">
                  <c:v>10000</c:v>
                </c:pt>
                <c:pt idx="415">
                  <c:v>10000</c:v>
                </c:pt>
                <c:pt idx="416">
                  <c:v>10000</c:v>
                </c:pt>
                <c:pt idx="417">
                  <c:v>10000</c:v>
                </c:pt>
                <c:pt idx="418">
                  <c:v>9915.1042756725328</c:v>
                </c:pt>
                <c:pt idx="419">
                  <c:v>9657.0549125310499</c:v>
                </c:pt>
                <c:pt idx="420">
                  <c:v>9343.4909359970407</c:v>
                </c:pt>
                <c:pt idx="421">
                  <c:v>9256.340996776069</c:v>
                </c:pt>
                <c:pt idx="422">
                  <c:v>9165.2557475820522</c:v>
                </c:pt>
                <c:pt idx="423">
                  <c:v>9008.6074731779518</c:v>
                </c:pt>
                <c:pt idx="424">
                  <c:v>8869.8782305374989</c:v>
                </c:pt>
                <c:pt idx="425">
                  <c:v>8778.7929813434821</c:v>
                </c:pt>
                <c:pt idx="426">
                  <c:v>9133.6280112044824</c:v>
                </c:pt>
                <c:pt idx="427">
                  <c:v>10000</c:v>
                </c:pt>
                <c:pt idx="428">
                  <c:v>10000</c:v>
                </c:pt>
                <c:pt idx="429">
                  <c:v>10000</c:v>
                </c:pt>
                <c:pt idx="430">
                  <c:v>10000</c:v>
                </c:pt>
                <c:pt idx="431">
                  <c:v>10000</c:v>
                </c:pt>
                <c:pt idx="432">
                  <c:v>10000</c:v>
                </c:pt>
                <c:pt idx="433">
                  <c:v>10000</c:v>
                </c:pt>
                <c:pt idx="434">
                  <c:v>10000</c:v>
                </c:pt>
                <c:pt idx="435">
                  <c:v>10000</c:v>
                </c:pt>
                <c:pt idx="436">
                  <c:v>10000</c:v>
                </c:pt>
                <c:pt idx="437">
                  <c:v>10000</c:v>
                </c:pt>
                <c:pt idx="438">
                  <c:v>10000</c:v>
                </c:pt>
                <c:pt idx="439">
                  <c:v>10000</c:v>
                </c:pt>
                <c:pt idx="440">
                  <c:v>10000</c:v>
                </c:pt>
                <c:pt idx="441">
                  <c:v>10000</c:v>
                </c:pt>
                <c:pt idx="442">
                  <c:v>10000</c:v>
                </c:pt>
                <c:pt idx="443">
                  <c:v>10000</c:v>
                </c:pt>
                <c:pt idx="444">
                  <c:v>10000</c:v>
                </c:pt>
                <c:pt idx="445">
                  <c:v>10000</c:v>
                </c:pt>
                <c:pt idx="446">
                  <c:v>10000</c:v>
                </c:pt>
                <c:pt idx="447">
                  <c:v>10000</c:v>
                </c:pt>
                <c:pt idx="448">
                  <c:v>10000</c:v>
                </c:pt>
                <c:pt idx="449">
                  <c:v>10000</c:v>
                </c:pt>
                <c:pt idx="450">
                  <c:v>10000</c:v>
                </c:pt>
                <c:pt idx="451">
                  <c:v>10000</c:v>
                </c:pt>
                <c:pt idx="452">
                  <c:v>10000</c:v>
                </c:pt>
                <c:pt idx="453">
                  <c:v>10000</c:v>
                </c:pt>
                <c:pt idx="454">
                  <c:v>10000</c:v>
                </c:pt>
                <c:pt idx="455">
                  <c:v>10000</c:v>
                </c:pt>
                <c:pt idx="456">
                  <c:v>10000</c:v>
                </c:pt>
                <c:pt idx="457">
                  <c:v>10000</c:v>
                </c:pt>
                <c:pt idx="458">
                  <c:v>10000</c:v>
                </c:pt>
                <c:pt idx="459">
                  <c:v>10000</c:v>
                </c:pt>
                <c:pt idx="460">
                  <c:v>10000</c:v>
                </c:pt>
                <c:pt idx="461">
                  <c:v>10000</c:v>
                </c:pt>
                <c:pt idx="462">
                  <c:v>10000</c:v>
                </c:pt>
                <c:pt idx="463">
                  <c:v>10000</c:v>
                </c:pt>
                <c:pt idx="464">
                  <c:v>10000</c:v>
                </c:pt>
                <c:pt idx="465">
                  <c:v>10000</c:v>
                </c:pt>
                <c:pt idx="466">
                  <c:v>10000</c:v>
                </c:pt>
                <c:pt idx="467">
                  <c:v>9861.3471803815864</c:v>
                </c:pt>
                <c:pt idx="468">
                  <c:v>9678.9856772897838</c:v>
                </c:pt>
                <c:pt idx="469">
                  <c:v>9500.5594841710263</c:v>
                </c:pt>
                <c:pt idx="470">
                  <c:v>9336.117012842873</c:v>
                </c:pt>
                <c:pt idx="471">
                  <c:v>9179.54516146081</c:v>
                </c:pt>
                <c:pt idx="472">
                  <c:v>8997.1836583690074</c:v>
                </c:pt>
                <c:pt idx="473">
                  <c:v>8818.7574652502499</c:v>
                </c:pt>
                <c:pt idx="474">
                  <c:v>8632.4606521854021</c:v>
                </c:pt>
                <c:pt idx="475">
                  <c:v>8426.4872892553249</c:v>
                </c:pt>
                <c:pt idx="476">
                  <c:v>8134.7776544580101</c:v>
                </c:pt>
                <c:pt idx="477">
                  <c:v>8302.1238200940752</c:v>
                </c:pt>
                <c:pt idx="478">
                  <c:v>8598.1507954125045</c:v>
                </c:pt>
                <c:pt idx="479">
                  <c:v>9463.0325247079963</c:v>
                </c:pt>
                <c:pt idx="480">
                  <c:v>10000</c:v>
                </c:pt>
                <c:pt idx="481">
                  <c:v>10000</c:v>
                </c:pt>
                <c:pt idx="482">
                  <c:v>10000</c:v>
                </c:pt>
                <c:pt idx="483">
                  <c:v>10000</c:v>
                </c:pt>
                <c:pt idx="484">
                  <c:v>10000</c:v>
                </c:pt>
                <c:pt idx="485">
                  <c:v>10000</c:v>
                </c:pt>
                <c:pt idx="486">
                  <c:v>10000</c:v>
                </c:pt>
                <c:pt idx="487">
                  <c:v>10000</c:v>
                </c:pt>
                <c:pt idx="488">
                  <c:v>10000</c:v>
                </c:pt>
                <c:pt idx="489">
                  <c:v>10000</c:v>
                </c:pt>
                <c:pt idx="490">
                  <c:v>10000</c:v>
                </c:pt>
                <c:pt idx="491">
                  <c:v>10000</c:v>
                </c:pt>
                <c:pt idx="492">
                  <c:v>10000</c:v>
                </c:pt>
                <c:pt idx="493">
                  <c:v>10000</c:v>
                </c:pt>
                <c:pt idx="494">
                  <c:v>10000</c:v>
                </c:pt>
                <c:pt idx="495">
                  <c:v>10000</c:v>
                </c:pt>
                <c:pt idx="496">
                  <c:v>10000</c:v>
                </c:pt>
                <c:pt idx="497">
                  <c:v>10000</c:v>
                </c:pt>
                <c:pt idx="498">
                  <c:v>9845.8733682152106</c:v>
                </c:pt>
                <c:pt idx="499">
                  <c:v>9530.8957243274672</c:v>
                </c:pt>
                <c:pt idx="500">
                  <c:v>9820.9012842872999</c:v>
                </c:pt>
                <c:pt idx="501">
                  <c:v>10000</c:v>
                </c:pt>
                <c:pt idx="502">
                  <c:v>10000</c:v>
                </c:pt>
                <c:pt idx="503">
                  <c:v>10000</c:v>
                </c:pt>
                <c:pt idx="504">
                  <c:v>10000</c:v>
                </c:pt>
                <c:pt idx="505">
                  <c:v>10000</c:v>
                </c:pt>
                <c:pt idx="506">
                  <c:v>10000</c:v>
                </c:pt>
                <c:pt idx="507">
                  <c:v>10000</c:v>
                </c:pt>
                <c:pt idx="508">
                  <c:v>10000</c:v>
                </c:pt>
                <c:pt idx="509">
                  <c:v>10000</c:v>
                </c:pt>
                <c:pt idx="510">
                  <c:v>10000</c:v>
                </c:pt>
                <c:pt idx="511">
                  <c:v>10000</c:v>
                </c:pt>
                <c:pt idx="512">
                  <c:v>10000</c:v>
                </c:pt>
                <c:pt idx="513">
                  <c:v>10000</c:v>
                </c:pt>
                <c:pt idx="514">
                  <c:v>10000</c:v>
                </c:pt>
                <c:pt idx="515">
                  <c:v>10000</c:v>
                </c:pt>
                <c:pt idx="516">
                  <c:v>10000</c:v>
                </c:pt>
                <c:pt idx="517">
                  <c:v>10000</c:v>
                </c:pt>
                <c:pt idx="518">
                  <c:v>10000</c:v>
                </c:pt>
                <c:pt idx="519">
                  <c:v>10000</c:v>
                </c:pt>
                <c:pt idx="520">
                  <c:v>10000</c:v>
                </c:pt>
                <c:pt idx="521">
                  <c:v>10000</c:v>
                </c:pt>
                <c:pt idx="522">
                  <c:v>10000</c:v>
                </c:pt>
                <c:pt idx="523">
                  <c:v>10000</c:v>
                </c:pt>
                <c:pt idx="524">
                  <c:v>10000</c:v>
                </c:pt>
                <c:pt idx="525">
                  <c:v>10000</c:v>
                </c:pt>
                <c:pt idx="526">
                  <c:v>10000</c:v>
                </c:pt>
                <c:pt idx="527">
                  <c:v>10000</c:v>
                </c:pt>
                <c:pt idx="528">
                  <c:v>10000</c:v>
                </c:pt>
                <c:pt idx="529">
                  <c:v>10000</c:v>
                </c:pt>
                <c:pt idx="530">
                  <c:v>10000</c:v>
                </c:pt>
                <c:pt idx="531">
                  <c:v>10000</c:v>
                </c:pt>
                <c:pt idx="532">
                  <c:v>10000</c:v>
                </c:pt>
                <c:pt idx="533">
                  <c:v>10000</c:v>
                </c:pt>
                <c:pt idx="534">
                  <c:v>10000</c:v>
                </c:pt>
                <c:pt idx="535">
                  <c:v>10000</c:v>
                </c:pt>
                <c:pt idx="536">
                  <c:v>10000</c:v>
                </c:pt>
                <c:pt idx="537">
                  <c:v>10000</c:v>
                </c:pt>
                <c:pt idx="538">
                  <c:v>10000</c:v>
                </c:pt>
                <c:pt idx="539">
                  <c:v>10000</c:v>
                </c:pt>
                <c:pt idx="540">
                  <c:v>10000</c:v>
                </c:pt>
                <c:pt idx="541">
                  <c:v>10000</c:v>
                </c:pt>
                <c:pt idx="542">
                  <c:v>10000</c:v>
                </c:pt>
                <c:pt idx="543">
                  <c:v>10000</c:v>
                </c:pt>
                <c:pt idx="544">
                  <c:v>9869.4852280534851</c:v>
                </c:pt>
                <c:pt idx="545">
                  <c:v>9486.7667670841911</c:v>
                </c:pt>
                <c:pt idx="546">
                  <c:v>9006.5825273505616</c:v>
                </c:pt>
                <c:pt idx="547">
                  <c:v>10000</c:v>
                </c:pt>
                <c:pt idx="548">
                  <c:v>10000</c:v>
                </c:pt>
                <c:pt idx="549">
                  <c:v>10000</c:v>
                </c:pt>
                <c:pt idx="550">
                  <c:v>10000</c:v>
                </c:pt>
                <c:pt idx="551">
                  <c:v>10000</c:v>
                </c:pt>
                <c:pt idx="552">
                  <c:v>10000</c:v>
                </c:pt>
                <c:pt idx="553">
                  <c:v>10000</c:v>
                </c:pt>
                <c:pt idx="554">
                  <c:v>10000</c:v>
                </c:pt>
                <c:pt idx="555">
                  <c:v>10000</c:v>
                </c:pt>
                <c:pt idx="556">
                  <c:v>10000</c:v>
                </c:pt>
                <c:pt idx="557">
                  <c:v>10000</c:v>
                </c:pt>
                <c:pt idx="558">
                  <c:v>10000</c:v>
                </c:pt>
                <c:pt idx="559">
                  <c:v>10000</c:v>
                </c:pt>
                <c:pt idx="560">
                  <c:v>10000</c:v>
                </c:pt>
                <c:pt idx="561">
                  <c:v>10000</c:v>
                </c:pt>
                <c:pt idx="562">
                  <c:v>10000</c:v>
                </c:pt>
                <c:pt idx="563">
                  <c:v>10000</c:v>
                </c:pt>
                <c:pt idx="564">
                  <c:v>10000</c:v>
                </c:pt>
                <c:pt idx="565">
                  <c:v>10000</c:v>
                </c:pt>
                <c:pt idx="566">
                  <c:v>10000</c:v>
                </c:pt>
                <c:pt idx="567">
                  <c:v>10000</c:v>
                </c:pt>
                <c:pt idx="568">
                  <c:v>10000</c:v>
                </c:pt>
                <c:pt idx="569">
                  <c:v>10000</c:v>
                </c:pt>
                <c:pt idx="570">
                  <c:v>10000</c:v>
                </c:pt>
                <c:pt idx="571">
                  <c:v>10000</c:v>
                </c:pt>
                <c:pt idx="572">
                  <c:v>10000</c:v>
                </c:pt>
                <c:pt idx="573">
                  <c:v>10000</c:v>
                </c:pt>
                <c:pt idx="574">
                  <c:v>10000</c:v>
                </c:pt>
                <c:pt idx="575">
                  <c:v>10000</c:v>
                </c:pt>
                <c:pt idx="576">
                  <c:v>10000</c:v>
                </c:pt>
                <c:pt idx="577">
                  <c:v>10000</c:v>
                </c:pt>
                <c:pt idx="578">
                  <c:v>10000</c:v>
                </c:pt>
                <c:pt idx="579">
                  <c:v>10000</c:v>
                </c:pt>
                <c:pt idx="580">
                  <c:v>10000</c:v>
                </c:pt>
                <c:pt idx="581">
                  <c:v>10000</c:v>
                </c:pt>
                <c:pt idx="582">
                  <c:v>10000</c:v>
                </c:pt>
                <c:pt idx="583">
                  <c:v>10000</c:v>
                </c:pt>
                <c:pt idx="584">
                  <c:v>10000</c:v>
                </c:pt>
                <c:pt idx="585">
                  <c:v>10000</c:v>
                </c:pt>
                <c:pt idx="586">
                  <c:v>10000</c:v>
                </c:pt>
                <c:pt idx="587">
                  <c:v>10000</c:v>
                </c:pt>
                <c:pt idx="588">
                  <c:v>10000</c:v>
                </c:pt>
                <c:pt idx="589">
                  <c:v>9521.9935521378356</c:v>
                </c:pt>
                <c:pt idx="590">
                  <c:v>8867.3948522805349</c:v>
                </c:pt>
                <c:pt idx="591">
                  <c:v>8200.9902225040969</c:v>
                </c:pt>
                <c:pt idx="592">
                  <c:v>8007.5104909888496</c:v>
                </c:pt>
                <c:pt idx="593">
                  <c:v>8040.1544315839556</c:v>
                </c:pt>
                <c:pt idx="594">
                  <c:v>8772.1373077532917</c:v>
                </c:pt>
                <c:pt idx="595">
                  <c:v>9720.2183605517694</c:v>
                </c:pt>
                <c:pt idx="596">
                  <c:v>10000</c:v>
                </c:pt>
                <c:pt idx="597">
                  <c:v>10000</c:v>
                </c:pt>
                <c:pt idx="598">
                  <c:v>10000</c:v>
                </c:pt>
                <c:pt idx="599">
                  <c:v>10000</c:v>
                </c:pt>
                <c:pt idx="600">
                  <c:v>10000</c:v>
                </c:pt>
                <c:pt idx="601">
                  <c:v>10000</c:v>
                </c:pt>
                <c:pt idx="602">
                  <c:v>10000</c:v>
                </c:pt>
                <c:pt idx="603">
                  <c:v>10000</c:v>
                </c:pt>
                <c:pt idx="604">
                  <c:v>10000</c:v>
                </c:pt>
                <c:pt idx="605">
                  <c:v>10000</c:v>
                </c:pt>
                <c:pt idx="606">
                  <c:v>10000</c:v>
                </c:pt>
                <c:pt idx="607">
                  <c:v>10000</c:v>
                </c:pt>
                <c:pt idx="608">
                  <c:v>10000</c:v>
                </c:pt>
                <c:pt idx="609">
                  <c:v>10000</c:v>
                </c:pt>
                <c:pt idx="610">
                  <c:v>10000</c:v>
                </c:pt>
                <c:pt idx="611">
                  <c:v>10000</c:v>
                </c:pt>
                <c:pt idx="612">
                  <c:v>10000</c:v>
                </c:pt>
                <c:pt idx="613">
                  <c:v>10000</c:v>
                </c:pt>
                <c:pt idx="614">
                  <c:v>10000</c:v>
                </c:pt>
                <c:pt idx="615">
                  <c:v>10000</c:v>
                </c:pt>
                <c:pt idx="616">
                  <c:v>10000</c:v>
                </c:pt>
                <c:pt idx="617">
                  <c:v>10000</c:v>
                </c:pt>
                <c:pt idx="618">
                  <c:v>10000</c:v>
                </c:pt>
                <c:pt idx="619">
                  <c:v>10000</c:v>
                </c:pt>
                <c:pt idx="620">
                  <c:v>10000</c:v>
                </c:pt>
                <c:pt idx="621">
                  <c:v>10000</c:v>
                </c:pt>
                <c:pt idx="622">
                  <c:v>10000</c:v>
                </c:pt>
                <c:pt idx="623">
                  <c:v>10000</c:v>
                </c:pt>
                <c:pt idx="624">
                  <c:v>10000</c:v>
                </c:pt>
                <c:pt idx="625">
                  <c:v>10000</c:v>
                </c:pt>
                <c:pt idx="626">
                  <c:v>10000</c:v>
                </c:pt>
                <c:pt idx="627">
                  <c:v>10000</c:v>
                </c:pt>
                <c:pt idx="628">
                  <c:v>10000</c:v>
                </c:pt>
                <c:pt idx="629">
                  <c:v>10000</c:v>
                </c:pt>
                <c:pt idx="630">
                  <c:v>10000</c:v>
                </c:pt>
                <c:pt idx="631">
                  <c:v>10000</c:v>
                </c:pt>
                <c:pt idx="632">
                  <c:v>10000</c:v>
                </c:pt>
                <c:pt idx="633">
                  <c:v>10000</c:v>
                </c:pt>
                <c:pt idx="634">
                  <c:v>10000</c:v>
                </c:pt>
                <c:pt idx="635">
                  <c:v>10000</c:v>
                </c:pt>
                <c:pt idx="636">
                  <c:v>10000</c:v>
                </c:pt>
                <c:pt idx="637">
                  <c:v>10000</c:v>
                </c:pt>
                <c:pt idx="638">
                  <c:v>10000</c:v>
                </c:pt>
                <c:pt idx="639">
                  <c:v>10000</c:v>
                </c:pt>
                <c:pt idx="640">
                  <c:v>10000</c:v>
                </c:pt>
                <c:pt idx="641">
                  <c:v>10000</c:v>
                </c:pt>
                <c:pt idx="642">
                  <c:v>10000</c:v>
                </c:pt>
                <c:pt idx="643">
                  <c:v>10000</c:v>
                </c:pt>
                <c:pt idx="644">
                  <c:v>10000</c:v>
                </c:pt>
                <c:pt idx="645">
                  <c:v>10000</c:v>
                </c:pt>
                <c:pt idx="646">
                  <c:v>10000</c:v>
                </c:pt>
                <c:pt idx="647">
                  <c:v>10000</c:v>
                </c:pt>
                <c:pt idx="648">
                  <c:v>10000</c:v>
                </c:pt>
                <c:pt idx="649">
                  <c:v>9668.8608424501872</c:v>
                </c:pt>
                <c:pt idx="650">
                  <c:v>9972.6514666243856</c:v>
                </c:pt>
                <c:pt idx="651">
                  <c:v>10000</c:v>
                </c:pt>
                <c:pt idx="652">
                  <c:v>10000</c:v>
                </c:pt>
                <c:pt idx="653">
                  <c:v>10000</c:v>
                </c:pt>
                <c:pt idx="654">
                  <c:v>10000</c:v>
                </c:pt>
                <c:pt idx="655">
                  <c:v>10000</c:v>
                </c:pt>
                <c:pt idx="656">
                  <c:v>10000</c:v>
                </c:pt>
                <c:pt idx="657">
                  <c:v>9996.599545478568</c:v>
                </c:pt>
                <c:pt idx="658">
                  <c:v>9615.9824533587016</c:v>
                </c:pt>
                <c:pt idx="659">
                  <c:v>8669.6741187040843</c:v>
                </c:pt>
                <c:pt idx="660">
                  <c:v>7538.9029121082385</c:v>
                </c:pt>
                <c:pt idx="661">
                  <c:v>6341.2314359706143</c:v>
                </c:pt>
                <c:pt idx="662">
                  <c:v>5204.3471275302572</c:v>
                </c:pt>
                <c:pt idx="663">
                  <c:v>4061.7699910152742</c:v>
                </c:pt>
                <c:pt idx="664">
                  <c:v>2774.0066592674807</c:v>
                </c:pt>
                <c:pt idx="665">
                  <c:v>3342.9530785899265</c:v>
                </c:pt>
                <c:pt idx="666">
                  <c:v>4536.4751968712017</c:v>
                </c:pt>
                <c:pt idx="667">
                  <c:v>8088.4628508006981</c:v>
                </c:pt>
                <c:pt idx="668">
                  <c:v>10000</c:v>
                </c:pt>
                <c:pt idx="669">
                  <c:v>10000</c:v>
                </c:pt>
                <c:pt idx="670">
                  <c:v>10000</c:v>
                </c:pt>
                <c:pt idx="671">
                  <c:v>10000</c:v>
                </c:pt>
                <c:pt idx="672">
                  <c:v>10000</c:v>
                </c:pt>
                <c:pt idx="673">
                  <c:v>10000</c:v>
                </c:pt>
                <c:pt idx="674">
                  <c:v>10000</c:v>
                </c:pt>
                <c:pt idx="675">
                  <c:v>10000</c:v>
                </c:pt>
                <c:pt idx="676">
                  <c:v>10000</c:v>
                </c:pt>
                <c:pt idx="677">
                  <c:v>10000</c:v>
                </c:pt>
                <c:pt idx="678">
                  <c:v>10000</c:v>
                </c:pt>
                <c:pt idx="679">
                  <c:v>10000</c:v>
                </c:pt>
                <c:pt idx="680">
                  <c:v>10000</c:v>
                </c:pt>
                <c:pt idx="681">
                  <c:v>10000</c:v>
                </c:pt>
                <c:pt idx="682">
                  <c:v>9819.0903229216219</c:v>
                </c:pt>
                <c:pt idx="683">
                  <c:v>9226.8834628190907</c:v>
                </c:pt>
                <c:pt idx="684">
                  <c:v>8455.9065588499561</c:v>
                </c:pt>
                <c:pt idx="685">
                  <c:v>7547.6905026161421</c:v>
                </c:pt>
                <c:pt idx="686">
                  <c:v>6633.361344537816</c:v>
                </c:pt>
                <c:pt idx="687">
                  <c:v>5721.2099783309559</c:v>
                </c:pt>
                <c:pt idx="688">
                  <c:v>4910.4597008614774</c:v>
                </c:pt>
                <c:pt idx="689">
                  <c:v>4139.4827968923428</c:v>
                </c:pt>
                <c:pt idx="690">
                  <c:v>3847.5438930289106</c:v>
                </c:pt>
                <c:pt idx="691">
                  <c:v>3630.7961524232342</c:v>
                </c:pt>
                <c:pt idx="692">
                  <c:v>3330.5663548438251</c:v>
                </c:pt>
                <c:pt idx="693">
                  <c:v>3454.3872099783316</c:v>
                </c:pt>
                <c:pt idx="694">
                  <c:v>3595.6915385021939</c:v>
                </c:pt>
                <c:pt idx="695">
                  <c:v>3620.9080492574394</c:v>
                </c:pt>
                <c:pt idx="696">
                  <c:v>3592.9787643359236</c:v>
                </c:pt>
                <c:pt idx="697">
                  <c:v>3409.8912953860799</c:v>
                </c:pt>
                <c:pt idx="698">
                  <c:v>3258.7830030125269</c:v>
                </c:pt>
                <c:pt idx="699">
                  <c:v>3039.9338935574242</c:v>
                </c:pt>
                <c:pt idx="700">
                  <c:v>2747.6511389461457</c:v>
                </c:pt>
                <c:pt idx="701">
                  <c:v>2172.9430368373778</c:v>
                </c:pt>
                <c:pt idx="702">
                  <c:v>1367.8855874425253</c:v>
                </c:pt>
                <c:pt idx="703">
                  <c:v>467.54015115480274</c:v>
                </c:pt>
                <c:pt idx="704">
                  <c:v>-448.96679879498856</c:v>
                </c:pt>
                <c:pt idx="705">
                  <c:v>-1339.6840970350393</c:v>
                </c:pt>
                <c:pt idx="706">
                  <c:v>-2261.8838750594568</c:v>
                </c:pt>
                <c:pt idx="707">
                  <c:v>-3191.9542730299659</c:v>
                </c:pt>
                <c:pt idx="708">
                  <c:v>-4122.0246710004749</c:v>
                </c:pt>
                <c:pt idx="709">
                  <c:v>-5016.6772792135716</c:v>
                </c:pt>
                <c:pt idx="710">
                  <c:v>-5934.9417472649429</c:v>
                </c:pt>
                <c:pt idx="711">
                  <c:v>-6787.6431901062306</c:v>
                </c:pt>
                <c:pt idx="712">
                  <c:v>-7656.0858728397016</c:v>
                </c:pt>
                <c:pt idx="713">
                  <c:v>-8548.5606891813331</c:v>
                </c:pt>
                <c:pt idx="714">
                  <c:v>-9427.0517837323605</c:v>
                </c:pt>
                <c:pt idx="715">
                  <c:v>-10349.251561756777</c:v>
                </c:pt>
                <c:pt idx="716">
                  <c:v>-11263.580719835103</c:v>
                </c:pt>
                <c:pt idx="717">
                  <c:v>-12163.926156122825</c:v>
                </c:pt>
                <c:pt idx="718">
                  <c:v>-13016.627598964113</c:v>
                </c:pt>
                <c:pt idx="719">
                  <c:v>-13791.960086676179</c:v>
                </c:pt>
                <c:pt idx="720">
                  <c:v>-13887.630188679244</c:v>
                </c:pt>
                <c:pt idx="721">
                  <c:v>-13971.494360763172</c:v>
                </c:pt>
                <c:pt idx="722">
                  <c:v>-14905.500068706728</c:v>
                </c:pt>
                <c:pt idx="723">
                  <c:v>-15652.865112837588</c:v>
                </c:pt>
                <c:pt idx="724">
                  <c:v>-16211.411701284287</c:v>
                </c:pt>
                <c:pt idx="725">
                  <c:v>-17046.194112361925</c:v>
                </c:pt>
                <c:pt idx="726">
                  <c:v>-17944.782030548067</c:v>
                </c:pt>
                <c:pt idx="727">
                  <c:v>-18855.175878653346</c:v>
                </c:pt>
                <c:pt idx="728">
                  <c:v>-19777.375656677763</c:v>
                </c:pt>
                <c:pt idx="729">
                  <c:v>-20764.718186142378</c:v>
                </c:pt>
                <c:pt idx="730">
                  <c:v>-21679.047344220704</c:v>
                </c:pt>
                <c:pt idx="731">
                  <c:v>-22609.117742191214</c:v>
                </c:pt>
                <c:pt idx="732">
                  <c:v>-23535.252830188678</c:v>
                </c:pt>
                <c:pt idx="733">
                  <c:v>-24461.387918186141</c:v>
                </c:pt>
                <c:pt idx="734">
                  <c:v>-25403.264246075789</c:v>
                </c:pt>
                <c:pt idx="735">
                  <c:v>-26345.140573965436</c:v>
                </c:pt>
                <c:pt idx="736">
                  <c:v>-27271.2756619629</c:v>
                </c:pt>
                <c:pt idx="737">
                  <c:v>-27927.288029173935</c:v>
                </c:pt>
                <c:pt idx="738">
                  <c:v>-28215.711896834207</c:v>
                </c:pt>
                <c:pt idx="739">
                  <c:v>-28539.973828021775</c:v>
                </c:pt>
                <c:pt idx="740">
                  <c:v>-27060.480777971567</c:v>
                </c:pt>
                <c:pt idx="741">
                  <c:v>-26053.041509433962</c:v>
                </c:pt>
                <c:pt idx="742">
                  <c:v>-25729.199936578403</c:v>
                </c:pt>
                <c:pt idx="743">
                  <c:v>-25456.066550393742</c:v>
                </c:pt>
                <c:pt idx="744">
                  <c:v>-25078.032323872943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76-49CA-AD18-B5025C58D2B7}"/>
            </c:ext>
          </c:extLst>
        </c:ser>
        <c:ser>
          <c:idx val="1"/>
          <c:order val="1"/>
          <c:tx>
            <c:strRef>
              <c:f>'May2019-PSE-Variation-MODBESS'!$N$1</c:f>
              <c:strCache>
                <c:ptCount val="1"/>
                <c:pt idx="0">
                  <c:v>20000MWh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'May2019-PSE-Variation-MODBESS'!$N$2:$N$746</c:f>
              <c:numCache>
                <c:formatCode>General</c:formatCode>
                <c:ptCount val="745"/>
                <c:pt idx="0">
                  <c:v>21202.019343586493</c:v>
                </c:pt>
                <c:pt idx="1">
                  <c:v>20000</c:v>
                </c:pt>
                <c:pt idx="2">
                  <c:v>20000</c:v>
                </c:pt>
                <c:pt idx="3">
                  <c:v>20000</c:v>
                </c:pt>
                <c:pt idx="4">
                  <c:v>20000</c:v>
                </c:pt>
                <c:pt idx="5">
                  <c:v>20000</c:v>
                </c:pt>
                <c:pt idx="6">
                  <c:v>20000</c:v>
                </c:pt>
                <c:pt idx="7">
                  <c:v>20000</c:v>
                </c:pt>
                <c:pt idx="8">
                  <c:v>20000</c:v>
                </c:pt>
                <c:pt idx="9">
                  <c:v>19885.302890967709</c:v>
                </c:pt>
                <c:pt idx="10">
                  <c:v>19915.929517467364</c:v>
                </c:pt>
                <c:pt idx="11">
                  <c:v>20000</c:v>
                </c:pt>
                <c:pt idx="12">
                  <c:v>20000</c:v>
                </c:pt>
                <c:pt idx="13">
                  <c:v>20000</c:v>
                </c:pt>
                <c:pt idx="14">
                  <c:v>20000</c:v>
                </c:pt>
                <c:pt idx="15">
                  <c:v>20000</c:v>
                </c:pt>
                <c:pt idx="16">
                  <c:v>20000</c:v>
                </c:pt>
                <c:pt idx="17">
                  <c:v>20000</c:v>
                </c:pt>
                <c:pt idx="18">
                  <c:v>20000</c:v>
                </c:pt>
                <c:pt idx="19">
                  <c:v>20000</c:v>
                </c:pt>
                <c:pt idx="20">
                  <c:v>20000</c:v>
                </c:pt>
                <c:pt idx="21">
                  <c:v>20000</c:v>
                </c:pt>
                <c:pt idx="22">
                  <c:v>20000</c:v>
                </c:pt>
                <c:pt idx="23">
                  <c:v>20000</c:v>
                </c:pt>
                <c:pt idx="24">
                  <c:v>20000</c:v>
                </c:pt>
                <c:pt idx="25">
                  <c:v>20000</c:v>
                </c:pt>
                <c:pt idx="26">
                  <c:v>20000</c:v>
                </c:pt>
                <c:pt idx="27">
                  <c:v>20000</c:v>
                </c:pt>
                <c:pt idx="28">
                  <c:v>20000</c:v>
                </c:pt>
                <c:pt idx="29">
                  <c:v>20000</c:v>
                </c:pt>
                <c:pt idx="30">
                  <c:v>20000</c:v>
                </c:pt>
                <c:pt idx="31">
                  <c:v>20000</c:v>
                </c:pt>
                <c:pt idx="32">
                  <c:v>20000</c:v>
                </c:pt>
                <c:pt idx="33">
                  <c:v>20000</c:v>
                </c:pt>
                <c:pt idx="34">
                  <c:v>20000</c:v>
                </c:pt>
                <c:pt idx="35">
                  <c:v>20000</c:v>
                </c:pt>
                <c:pt idx="36">
                  <c:v>20000</c:v>
                </c:pt>
                <c:pt idx="37">
                  <c:v>20000</c:v>
                </c:pt>
                <c:pt idx="38">
                  <c:v>20000</c:v>
                </c:pt>
                <c:pt idx="39">
                  <c:v>20000</c:v>
                </c:pt>
                <c:pt idx="40">
                  <c:v>20000</c:v>
                </c:pt>
                <c:pt idx="41">
                  <c:v>20000</c:v>
                </c:pt>
                <c:pt idx="42">
                  <c:v>20000</c:v>
                </c:pt>
                <c:pt idx="43">
                  <c:v>20000</c:v>
                </c:pt>
                <c:pt idx="44">
                  <c:v>20000</c:v>
                </c:pt>
                <c:pt idx="45">
                  <c:v>20000</c:v>
                </c:pt>
                <c:pt idx="46">
                  <c:v>20000</c:v>
                </c:pt>
                <c:pt idx="47">
                  <c:v>20000</c:v>
                </c:pt>
                <c:pt idx="48">
                  <c:v>20000</c:v>
                </c:pt>
                <c:pt idx="49">
                  <c:v>20000</c:v>
                </c:pt>
                <c:pt idx="50">
                  <c:v>20000</c:v>
                </c:pt>
                <c:pt idx="51">
                  <c:v>20000</c:v>
                </c:pt>
                <c:pt idx="52">
                  <c:v>20000</c:v>
                </c:pt>
                <c:pt idx="53">
                  <c:v>20000</c:v>
                </c:pt>
                <c:pt idx="54">
                  <c:v>20000</c:v>
                </c:pt>
                <c:pt idx="55">
                  <c:v>19837.658897521273</c:v>
                </c:pt>
                <c:pt idx="56">
                  <c:v>19504.418371122032</c:v>
                </c:pt>
                <c:pt idx="57">
                  <c:v>19149.323502986099</c:v>
                </c:pt>
                <c:pt idx="58">
                  <c:v>18816.082976586858</c:v>
                </c:pt>
                <c:pt idx="59">
                  <c:v>18413.344115004489</c:v>
                </c:pt>
                <c:pt idx="60">
                  <c:v>17992.68622165847</c:v>
                </c:pt>
                <c:pt idx="61">
                  <c:v>17568.093018339408</c:v>
                </c:pt>
                <c:pt idx="62">
                  <c:v>17256.706833676864</c:v>
                </c:pt>
                <c:pt idx="63">
                  <c:v>17054.592357697795</c:v>
                </c:pt>
                <c:pt idx="64">
                  <c:v>16935.959938692456</c:v>
                </c:pt>
                <c:pt idx="65">
                  <c:v>17333.739506368584</c:v>
                </c:pt>
                <c:pt idx="66">
                  <c:v>18133.638961999892</c:v>
                </c:pt>
                <c:pt idx="67">
                  <c:v>20000</c:v>
                </c:pt>
                <c:pt idx="68">
                  <c:v>20000</c:v>
                </c:pt>
                <c:pt idx="69">
                  <c:v>20000</c:v>
                </c:pt>
                <c:pt idx="70">
                  <c:v>20000</c:v>
                </c:pt>
                <c:pt idx="71">
                  <c:v>20000</c:v>
                </c:pt>
                <c:pt idx="72">
                  <c:v>20000</c:v>
                </c:pt>
                <c:pt idx="73">
                  <c:v>20000</c:v>
                </c:pt>
                <c:pt idx="74">
                  <c:v>20000</c:v>
                </c:pt>
                <c:pt idx="75">
                  <c:v>20000</c:v>
                </c:pt>
                <c:pt idx="76">
                  <c:v>20000</c:v>
                </c:pt>
                <c:pt idx="77">
                  <c:v>20000</c:v>
                </c:pt>
                <c:pt idx="78">
                  <c:v>19863.448549231012</c:v>
                </c:pt>
                <c:pt idx="79">
                  <c:v>19639.479731515246</c:v>
                </c:pt>
                <c:pt idx="80">
                  <c:v>19328.093546852702</c:v>
                </c:pt>
                <c:pt idx="81">
                  <c:v>18972.998678716769</c:v>
                </c:pt>
                <c:pt idx="82">
                  <c:v>18592.114158871096</c:v>
                </c:pt>
                <c:pt idx="83">
                  <c:v>18149.601923788385</c:v>
                </c:pt>
                <c:pt idx="84">
                  <c:v>17703.154378732626</c:v>
                </c:pt>
                <c:pt idx="85">
                  <c:v>17260.642143649915</c:v>
                </c:pt>
                <c:pt idx="86">
                  <c:v>16818.129908567204</c:v>
                </c:pt>
                <c:pt idx="87">
                  <c:v>16463.03504043127</c:v>
                </c:pt>
                <c:pt idx="88">
                  <c:v>16300.693937952543</c:v>
                </c:pt>
                <c:pt idx="89">
                  <c:v>16785.890872575448</c:v>
                </c:pt>
                <c:pt idx="90">
                  <c:v>19141.81945985942</c:v>
                </c:pt>
                <c:pt idx="91">
                  <c:v>20000</c:v>
                </c:pt>
                <c:pt idx="92">
                  <c:v>20000</c:v>
                </c:pt>
                <c:pt idx="93">
                  <c:v>20000</c:v>
                </c:pt>
                <c:pt idx="94">
                  <c:v>20000</c:v>
                </c:pt>
                <c:pt idx="95">
                  <c:v>20000</c:v>
                </c:pt>
                <c:pt idx="96">
                  <c:v>20000</c:v>
                </c:pt>
                <c:pt idx="97">
                  <c:v>20000</c:v>
                </c:pt>
                <c:pt idx="98">
                  <c:v>20000</c:v>
                </c:pt>
                <c:pt idx="99">
                  <c:v>20000</c:v>
                </c:pt>
                <c:pt idx="100">
                  <c:v>20000</c:v>
                </c:pt>
                <c:pt idx="101">
                  <c:v>20000</c:v>
                </c:pt>
                <c:pt idx="102">
                  <c:v>20000</c:v>
                </c:pt>
                <c:pt idx="103">
                  <c:v>20000</c:v>
                </c:pt>
                <c:pt idx="104">
                  <c:v>20000</c:v>
                </c:pt>
                <c:pt idx="105">
                  <c:v>20000</c:v>
                </c:pt>
                <c:pt idx="106">
                  <c:v>20000</c:v>
                </c:pt>
                <c:pt idx="107">
                  <c:v>20000</c:v>
                </c:pt>
                <c:pt idx="108">
                  <c:v>20000</c:v>
                </c:pt>
                <c:pt idx="109">
                  <c:v>20000</c:v>
                </c:pt>
                <c:pt idx="110">
                  <c:v>19988.537920828709</c:v>
                </c:pt>
                <c:pt idx="111">
                  <c:v>19780.386766027164</c:v>
                </c:pt>
                <c:pt idx="112">
                  <c:v>19554.316579461971</c:v>
                </c:pt>
                <c:pt idx="113">
                  <c:v>19368.019766397123</c:v>
                </c:pt>
                <c:pt idx="114">
                  <c:v>19203.577295068968</c:v>
                </c:pt>
                <c:pt idx="115">
                  <c:v>19544.077099519051</c:v>
                </c:pt>
                <c:pt idx="116">
                  <c:v>20000</c:v>
                </c:pt>
                <c:pt idx="117">
                  <c:v>20000</c:v>
                </c:pt>
                <c:pt idx="118">
                  <c:v>20000</c:v>
                </c:pt>
                <c:pt idx="119">
                  <c:v>20000</c:v>
                </c:pt>
                <c:pt idx="120">
                  <c:v>20000</c:v>
                </c:pt>
                <c:pt idx="121">
                  <c:v>20000</c:v>
                </c:pt>
                <c:pt idx="122">
                  <c:v>20000</c:v>
                </c:pt>
                <c:pt idx="123">
                  <c:v>20000</c:v>
                </c:pt>
                <c:pt idx="124">
                  <c:v>20000</c:v>
                </c:pt>
                <c:pt idx="125">
                  <c:v>20000</c:v>
                </c:pt>
                <c:pt idx="126">
                  <c:v>20000</c:v>
                </c:pt>
                <c:pt idx="127">
                  <c:v>19861.347180381588</c:v>
                </c:pt>
                <c:pt idx="128">
                  <c:v>19657.131335553091</c:v>
                </c:pt>
                <c:pt idx="129">
                  <c:v>19456.850800697641</c:v>
                </c:pt>
                <c:pt idx="130">
                  <c:v>19274.489297605836</c:v>
                </c:pt>
                <c:pt idx="131">
                  <c:v>19070.273452777339</c:v>
                </c:pt>
                <c:pt idx="132">
                  <c:v>18844.203266212146</c:v>
                </c:pt>
                <c:pt idx="133">
                  <c:v>18683.696104857037</c:v>
                </c:pt>
                <c:pt idx="134">
                  <c:v>18632.460652185404</c:v>
                </c:pt>
                <c:pt idx="135">
                  <c:v>18559.370857777074</c:v>
                </c:pt>
                <c:pt idx="136">
                  <c:v>18783.782844458539</c:v>
                </c:pt>
                <c:pt idx="137">
                  <c:v>19127.430896887057</c:v>
                </c:pt>
                <c:pt idx="138">
                  <c:v>19715.847576766555</c:v>
                </c:pt>
                <c:pt idx="139">
                  <c:v>20000</c:v>
                </c:pt>
                <c:pt idx="140">
                  <c:v>20000</c:v>
                </c:pt>
                <c:pt idx="141">
                  <c:v>20000</c:v>
                </c:pt>
                <c:pt idx="142">
                  <c:v>20000</c:v>
                </c:pt>
                <c:pt idx="143">
                  <c:v>20000</c:v>
                </c:pt>
                <c:pt idx="144">
                  <c:v>20000</c:v>
                </c:pt>
                <c:pt idx="145">
                  <c:v>20000</c:v>
                </c:pt>
                <c:pt idx="146">
                  <c:v>20000</c:v>
                </c:pt>
                <c:pt idx="147">
                  <c:v>20000</c:v>
                </c:pt>
                <c:pt idx="148">
                  <c:v>19989.149199302363</c:v>
                </c:pt>
                <c:pt idx="149">
                  <c:v>19729.953596532952</c:v>
                </c:pt>
                <c:pt idx="150">
                  <c:v>19881.313968606311</c:v>
                </c:pt>
                <c:pt idx="151">
                  <c:v>18990.023550552298</c:v>
                </c:pt>
                <c:pt idx="152">
                  <c:v>18496.046593731833</c:v>
                </c:pt>
                <c:pt idx="153">
                  <c:v>18959.297457851066</c:v>
                </c:pt>
                <c:pt idx="154">
                  <c:v>20000</c:v>
                </c:pt>
                <c:pt idx="155">
                  <c:v>20000</c:v>
                </c:pt>
                <c:pt idx="156">
                  <c:v>20000</c:v>
                </c:pt>
                <c:pt idx="157">
                  <c:v>20000</c:v>
                </c:pt>
                <c:pt idx="158">
                  <c:v>19154.596057290841</c:v>
                </c:pt>
                <c:pt idx="159">
                  <c:v>17893.959621584483</c:v>
                </c:pt>
                <c:pt idx="160">
                  <c:v>16680.967179324562</c:v>
                </c:pt>
                <c:pt idx="161">
                  <c:v>16268.71476137625</c:v>
                </c:pt>
                <c:pt idx="162">
                  <c:v>18527.872903123516</c:v>
                </c:pt>
                <c:pt idx="163">
                  <c:v>20000</c:v>
                </c:pt>
                <c:pt idx="164">
                  <c:v>20000</c:v>
                </c:pt>
                <c:pt idx="165">
                  <c:v>20000</c:v>
                </c:pt>
                <c:pt idx="166">
                  <c:v>19933.481739865758</c:v>
                </c:pt>
                <c:pt idx="167">
                  <c:v>19781.303630886316</c:v>
                </c:pt>
                <c:pt idx="168">
                  <c:v>19801.171164314783</c:v>
                </c:pt>
                <c:pt idx="169">
                  <c:v>20000</c:v>
                </c:pt>
                <c:pt idx="170">
                  <c:v>19930.386977432481</c:v>
                </c:pt>
                <c:pt idx="171">
                  <c:v>19085.823582263092</c:v>
                </c:pt>
                <c:pt idx="172">
                  <c:v>18138.101580254741</c:v>
                </c:pt>
                <c:pt idx="173">
                  <c:v>17088.978489509009</c:v>
                </c:pt>
                <c:pt idx="174">
                  <c:v>16011.88795518207</c:v>
                </c:pt>
                <c:pt idx="175">
                  <c:v>14853.493155752865</c:v>
                </c:pt>
                <c:pt idx="176">
                  <c:v>14086.298715712699</c:v>
                </c:pt>
                <c:pt idx="177">
                  <c:v>14229.223000898472</c:v>
                </c:pt>
                <c:pt idx="178">
                  <c:v>14521.459817134401</c:v>
                </c:pt>
                <c:pt idx="179">
                  <c:v>15532.261275831086</c:v>
                </c:pt>
                <c:pt idx="180">
                  <c:v>17134.352581787432</c:v>
                </c:pt>
                <c:pt idx="181">
                  <c:v>17892.346683579093</c:v>
                </c:pt>
                <c:pt idx="182">
                  <c:v>17560.48156017124</c:v>
                </c:pt>
                <c:pt idx="183">
                  <c:v>17305.985391892609</c:v>
                </c:pt>
                <c:pt idx="184">
                  <c:v>16904.621933301627</c:v>
                </c:pt>
                <c:pt idx="185">
                  <c:v>15724.372792135728</c:v>
                </c:pt>
                <c:pt idx="186">
                  <c:v>14395.07856878601</c:v>
                </c:pt>
                <c:pt idx="187">
                  <c:v>13079.768067226896</c:v>
                </c:pt>
                <c:pt idx="188">
                  <c:v>11994.806912953867</c:v>
                </c:pt>
                <c:pt idx="189">
                  <c:v>11291.417980022205</c:v>
                </c:pt>
                <c:pt idx="190">
                  <c:v>12334.038137519166</c:v>
                </c:pt>
                <c:pt idx="191">
                  <c:v>14895.978246392904</c:v>
                </c:pt>
                <c:pt idx="192">
                  <c:v>18224.042936419857</c:v>
                </c:pt>
                <c:pt idx="193">
                  <c:v>20000</c:v>
                </c:pt>
                <c:pt idx="194">
                  <c:v>20000</c:v>
                </c:pt>
                <c:pt idx="195">
                  <c:v>20000</c:v>
                </c:pt>
                <c:pt idx="196">
                  <c:v>20000</c:v>
                </c:pt>
                <c:pt idx="197">
                  <c:v>20000</c:v>
                </c:pt>
                <c:pt idx="198">
                  <c:v>20000</c:v>
                </c:pt>
                <c:pt idx="199">
                  <c:v>19941.772633581735</c:v>
                </c:pt>
                <c:pt idx="200">
                  <c:v>19633.099096242273</c:v>
                </c:pt>
                <c:pt idx="201">
                  <c:v>19833.028064055812</c:v>
                </c:pt>
                <c:pt idx="202">
                  <c:v>20000</c:v>
                </c:pt>
                <c:pt idx="203">
                  <c:v>20000</c:v>
                </c:pt>
                <c:pt idx="204">
                  <c:v>20000</c:v>
                </c:pt>
                <c:pt idx="205">
                  <c:v>20000</c:v>
                </c:pt>
                <c:pt idx="206">
                  <c:v>19667.71460282226</c:v>
                </c:pt>
                <c:pt idx="207">
                  <c:v>18723.507637017068</c:v>
                </c:pt>
                <c:pt idx="208">
                  <c:v>17735.591987738488</c:v>
                </c:pt>
                <c:pt idx="209">
                  <c:v>16435.602452301671</c:v>
                </c:pt>
                <c:pt idx="210">
                  <c:v>15094.082025262931</c:v>
                </c:pt>
                <c:pt idx="211">
                  <c:v>13786.221869880022</c:v>
                </c:pt>
                <c:pt idx="212">
                  <c:v>12462.620474604932</c:v>
                </c:pt>
                <c:pt idx="213">
                  <c:v>11146.889699275933</c:v>
                </c:pt>
                <c:pt idx="214">
                  <c:v>9892.7866391839707</c:v>
                </c:pt>
                <c:pt idx="215">
                  <c:v>9152.719095185239</c:v>
                </c:pt>
                <c:pt idx="216">
                  <c:v>9550.5903282067502</c:v>
                </c:pt>
                <c:pt idx="217">
                  <c:v>10294.035262406846</c:v>
                </c:pt>
                <c:pt idx="218">
                  <c:v>11380.853168437183</c:v>
                </c:pt>
                <c:pt idx="219">
                  <c:v>12181.639004280954</c:v>
                </c:pt>
                <c:pt idx="220">
                  <c:v>12815.628835685215</c:v>
                </c:pt>
                <c:pt idx="221">
                  <c:v>13053.672998255903</c:v>
                </c:pt>
                <c:pt idx="222">
                  <c:v>13136.108133819562</c:v>
                </c:pt>
                <c:pt idx="223">
                  <c:v>12337.010940225144</c:v>
                </c:pt>
                <c:pt idx="224">
                  <c:v>11103.004703768296</c:v>
                </c:pt>
                <c:pt idx="225">
                  <c:v>9823.1119919665944</c:v>
                </c:pt>
                <c:pt idx="226">
                  <c:v>8509.5590085090607</c:v>
                </c:pt>
                <c:pt idx="227">
                  <c:v>7148.362031605091</c:v>
                </c:pt>
                <c:pt idx="228">
                  <c:v>5820.8253263569541</c:v>
                </c:pt>
                <c:pt idx="229">
                  <c:v>4491.5311030072371</c:v>
                </c:pt>
                <c:pt idx="230">
                  <c:v>3370.7318852069093</c:v>
                </c:pt>
                <c:pt idx="231">
                  <c:v>2257.8032873526731</c:v>
                </c:pt>
                <c:pt idx="232">
                  <c:v>1228.35674647217</c:v>
                </c:pt>
                <c:pt idx="233">
                  <c:v>294.19819248453723</c:v>
                </c:pt>
                <c:pt idx="234">
                  <c:v>-691.53966492257643</c:v>
                </c:pt>
                <c:pt idx="235">
                  <c:v>-1866.0959780138505</c:v>
                </c:pt>
                <c:pt idx="236">
                  <c:v>-3118.0212462343461</c:v>
                </c:pt>
                <c:pt idx="237">
                  <c:v>-4373.8818244278882</c:v>
                </c:pt>
                <c:pt idx="238">
                  <c:v>-5282.2507267057808</c:v>
                </c:pt>
                <c:pt idx="239">
                  <c:v>-5672.2285291475127</c:v>
                </c:pt>
                <c:pt idx="240">
                  <c:v>-6344.5552560646947</c:v>
                </c:pt>
                <c:pt idx="241">
                  <c:v>-7113.0105174145174</c:v>
                </c:pt>
                <c:pt idx="242">
                  <c:v>-7838.5976428307213</c:v>
                </c:pt>
                <c:pt idx="243">
                  <c:v>-8603.9581417472691</c:v>
                </c:pt>
                <c:pt idx="244">
                  <c:v>-9420.8979440832973</c:v>
                </c:pt>
                <c:pt idx="245">
                  <c:v>-10388.220072934837</c:v>
                </c:pt>
                <c:pt idx="246">
                  <c:v>-11379.154061624653</c:v>
                </c:pt>
                <c:pt idx="247">
                  <c:v>-12435.651075524553</c:v>
                </c:pt>
                <c:pt idx="248">
                  <c:v>-13563.824216479048</c:v>
                </c:pt>
                <c:pt idx="249">
                  <c:v>-14747.51197082607</c:v>
                </c:pt>
                <c:pt idx="250">
                  <c:v>-16051.436816235931</c:v>
                </c:pt>
                <c:pt idx="251">
                  <c:v>-17261.831192854504</c:v>
                </c:pt>
                <c:pt idx="252">
                  <c:v>-18551.772316473762</c:v>
                </c:pt>
                <c:pt idx="253">
                  <c:v>-19763.924211193913</c:v>
                </c:pt>
                <c:pt idx="254">
                  <c:v>-20829.208815601713</c:v>
                </c:pt>
                <c:pt idx="255">
                  <c:v>-21936.024311611436</c:v>
                </c:pt>
                <c:pt idx="256">
                  <c:v>-22977.276782411078</c:v>
                </c:pt>
                <c:pt idx="257">
                  <c:v>-23889.580994662017</c:v>
                </c:pt>
                <c:pt idx="258">
                  <c:v>-24744.192801648962</c:v>
                </c:pt>
                <c:pt idx="259">
                  <c:v>-24843.951059669151</c:v>
                </c:pt>
                <c:pt idx="260">
                  <c:v>-23348.502827546112</c:v>
                </c:pt>
                <c:pt idx="261">
                  <c:v>-21400.226520796998</c:v>
                </c:pt>
                <c:pt idx="262">
                  <c:v>-19065.571565984883</c:v>
                </c:pt>
                <c:pt idx="263">
                  <c:v>-15975.979007452035</c:v>
                </c:pt>
                <c:pt idx="264">
                  <c:v>-13473.122033719146</c:v>
                </c:pt>
                <c:pt idx="265">
                  <c:v>-10960.025601183868</c:v>
                </c:pt>
                <c:pt idx="266">
                  <c:v>-8803.5675704243949</c:v>
                </c:pt>
                <c:pt idx="267">
                  <c:v>-6656.5542836002314</c:v>
                </c:pt>
                <c:pt idx="268">
                  <c:v>-3351.0774906188872</c:v>
                </c:pt>
                <c:pt idx="269">
                  <c:v>603.88590455050189</c:v>
                </c:pt>
                <c:pt idx="270">
                  <c:v>3461.9447386501793</c:v>
                </c:pt>
                <c:pt idx="271">
                  <c:v>5760.5324242904735</c:v>
                </c:pt>
                <c:pt idx="272">
                  <c:v>7377.2646477458929</c:v>
                </c:pt>
                <c:pt idx="273">
                  <c:v>9192.6115744410999</c:v>
                </c:pt>
                <c:pt idx="274">
                  <c:v>11338.738481052802</c:v>
                </c:pt>
                <c:pt idx="275">
                  <c:v>14114.148152846048</c:v>
                </c:pt>
                <c:pt idx="276">
                  <c:v>16573.785508165536</c:v>
                </c:pt>
                <c:pt idx="277">
                  <c:v>19311.202262036895</c:v>
                </c:pt>
                <c:pt idx="278">
                  <c:v>20000</c:v>
                </c:pt>
                <c:pt idx="279">
                  <c:v>20000</c:v>
                </c:pt>
                <c:pt idx="280">
                  <c:v>20000</c:v>
                </c:pt>
                <c:pt idx="281">
                  <c:v>20000</c:v>
                </c:pt>
                <c:pt idx="282">
                  <c:v>20000</c:v>
                </c:pt>
                <c:pt idx="283">
                  <c:v>20000</c:v>
                </c:pt>
                <c:pt idx="284">
                  <c:v>20000</c:v>
                </c:pt>
                <c:pt idx="285">
                  <c:v>20000</c:v>
                </c:pt>
                <c:pt idx="286">
                  <c:v>20000</c:v>
                </c:pt>
                <c:pt idx="287">
                  <c:v>20000</c:v>
                </c:pt>
                <c:pt idx="288">
                  <c:v>20000</c:v>
                </c:pt>
                <c:pt idx="289">
                  <c:v>20000</c:v>
                </c:pt>
                <c:pt idx="290">
                  <c:v>20000</c:v>
                </c:pt>
                <c:pt idx="291">
                  <c:v>20000</c:v>
                </c:pt>
                <c:pt idx="292">
                  <c:v>20000</c:v>
                </c:pt>
                <c:pt idx="293">
                  <c:v>20000</c:v>
                </c:pt>
                <c:pt idx="294">
                  <c:v>20000</c:v>
                </c:pt>
                <c:pt idx="295">
                  <c:v>20000</c:v>
                </c:pt>
                <c:pt idx="296">
                  <c:v>20000</c:v>
                </c:pt>
                <c:pt idx="297">
                  <c:v>20000</c:v>
                </c:pt>
                <c:pt idx="298">
                  <c:v>20000</c:v>
                </c:pt>
                <c:pt idx="299">
                  <c:v>20000</c:v>
                </c:pt>
                <c:pt idx="300">
                  <c:v>20000</c:v>
                </c:pt>
                <c:pt idx="301">
                  <c:v>20000</c:v>
                </c:pt>
                <c:pt idx="302">
                  <c:v>20000</c:v>
                </c:pt>
                <c:pt idx="303">
                  <c:v>20000</c:v>
                </c:pt>
                <c:pt idx="304">
                  <c:v>20000</c:v>
                </c:pt>
                <c:pt idx="305">
                  <c:v>20000</c:v>
                </c:pt>
                <c:pt idx="306">
                  <c:v>20000</c:v>
                </c:pt>
                <c:pt idx="307">
                  <c:v>20000</c:v>
                </c:pt>
                <c:pt idx="308">
                  <c:v>20000</c:v>
                </c:pt>
                <c:pt idx="309">
                  <c:v>19384.028434015116</c:v>
                </c:pt>
                <c:pt idx="310">
                  <c:v>19079.710480418584</c:v>
                </c:pt>
                <c:pt idx="311">
                  <c:v>18559.447175096455</c:v>
                </c:pt>
                <c:pt idx="312">
                  <c:v>18286.191427514404</c:v>
                </c:pt>
                <c:pt idx="313">
                  <c:v>18623.818064584328</c:v>
                </c:pt>
                <c:pt idx="314">
                  <c:v>18792.570244701659</c:v>
                </c:pt>
                <c:pt idx="315">
                  <c:v>18961.322424818991</c:v>
                </c:pt>
                <c:pt idx="316">
                  <c:v>19147.558078325677</c:v>
                </c:pt>
                <c:pt idx="317">
                  <c:v>20000</c:v>
                </c:pt>
                <c:pt idx="318">
                  <c:v>20000</c:v>
                </c:pt>
                <c:pt idx="319">
                  <c:v>19282.627345277735</c:v>
                </c:pt>
                <c:pt idx="320">
                  <c:v>18493.578563500872</c:v>
                </c:pt>
                <c:pt idx="321">
                  <c:v>19623.616087944611</c:v>
                </c:pt>
                <c:pt idx="322">
                  <c:v>20000</c:v>
                </c:pt>
                <c:pt idx="323">
                  <c:v>20000</c:v>
                </c:pt>
                <c:pt idx="324">
                  <c:v>20000</c:v>
                </c:pt>
                <c:pt idx="325">
                  <c:v>20000</c:v>
                </c:pt>
                <c:pt idx="326">
                  <c:v>20000</c:v>
                </c:pt>
                <c:pt idx="327">
                  <c:v>20000</c:v>
                </c:pt>
                <c:pt idx="328">
                  <c:v>20000</c:v>
                </c:pt>
                <c:pt idx="329">
                  <c:v>20000</c:v>
                </c:pt>
                <c:pt idx="330">
                  <c:v>20000</c:v>
                </c:pt>
                <c:pt idx="331">
                  <c:v>20000</c:v>
                </c:pt>
                <c:pt idx="332">
                  <c:v>20000</c:v>
                </c:pt>
                <c:pt idx="333">
                  <c:v>20000</c:v>
                </c:pt>
                <c:pt idx="334">
                  <c:v>20000</c:v>
                </c:pt>
                <c:pt idx="335">
                  <c:v>20000</c:v>
                </c:pt>
                <c:pt idx="336">
                  <c:v>20000</c:v>
                </c:pt>
                <c:pt idx="337">
                  <c:v>20000</c:v>
                </c:pt>
                <c:pt idx="338">
                  <c:v>20000</c:v>
                </c:pt>
                <c:pt idx="339">
                  <c:v>19498.725543047407</c:v>
                </c:pt>
                <c:pt idx="340">
                  <c:v>18790.713598647006</c:v>
                </c:pt>
                <c:pt idx="341">
                  <c:v>18080.944136145023</c:v>
                </c:pt>
                <c:pt idx="342">
                  <c:v>16793.180804397231</c:v>
                </c:pt>
                <c:pt idx="343">
                  <c:v>15515.465884466994</c:v>
                </c:pt>
                <c:pt idx="344">
                  <c:v>14359.248876909254</c:v>
                </c:pt>
                <c:pt idx="345">
                  <c:v>13272.530204534643</c:v>
                </c:pt>
                <c:pt idx="346">
                  <c:v>12370.694677871148</c:v>
                </c:pt>
                <c:pt idx="347">
                  <c:v>12509.064700597221</c:v>
                </c:pt>
                <c:pt idx="348">
                  <c:v>13251.317562496697</c:v>
                </c:pt>
                <c:pt idx="349">
                  <c:v>14316.311674858624</c:v>
                </c:pt>
                <c:pt idx="350">
                  <c:v>15635.519158606839</c:v>
                </c:pt>
                <c:pt idx="351">
                  <c:v>16193.49254267745</c:v>
                </c:pt>
                <c:pt idx="352">
                  <c:v>16687.828529147508</c:v>
                </c:pt>
                <c:pt idx="353">
                  <c:v>16294.335690502616</c:v>
                </c:pt>
                <c:pt idx="354">
                  <c:v>15382.451752021563</c:v>
                </c:pt>
                <c:pt idx="355">
                  <c:v>14140.574895618625</c:v>
                </c:pt>
                <c:pt idx="356">
                  <c:v>12777.620400613076</c:v>
                </c:pt>
                <c:pt idx="357">
                  <c:v>11448.326177263358</c:v>
                </c:pt>
                <c:pt idx="358">
                  <c:v>10282.060757888061</c:v>
                </c:pt>
                <c:pt idx="359">
                  <c:v>9054.1676232757254</c:v>
                </c:pt>
                <c:pt idx="360">
                  <c:v>7822.3391786903439</c:v>
                </c:pt>
                <c:pt idx="361">
                  <c:v>6687.5562390994128</c:v>
                </c:pt>
                <c:pt idx="362">
                  <c:v>5815.5985201627818</c:v>
                </c:pt>
                <c:pt idx="363">
                  <c:v>5206.809872628296</c:v>
                </c:pt>
                <c:pt idx="364">
                  <c:v>4693.3092119866806</c:v>
                </c:pt>
                <c:pt idx="365">
                  <c:v>4162.3097933513018</c:v>
                </c:pt>
                <c:pt idx="366">
                  <c:v>3627.2222186987992</c:v>
                </c:pt>
                <c:pt idx="367">
                  <c:v>3191.8546377041371</c:v>
                </c:pt>
                <c:pt idx="368">
                  <c:v>3223.3676444162556</c:v>
                </c:pt>
                <c:pt idx="369">
                  <c:v>3241.0039215686261</c:v>
                </c:pt>
                <c:pt idx="370">
                  <c:v>3282.1450874689485</c:v>
                </c:pt>
                <c:pt idx="371">
                  <c:v>3867.4135193700108</c:v>
                </c:pt>
                <c:pt idx="372">
                  <c:v>4546.3958141747253</c:v>
                </c:pt>
                <c:pt idx="373">
                  <c:v>4925.0108133819558</c:v>
                </c:pt>
                <c:pt idx="374">
                  <c:v>5009.5550129485746</c:v>
                </c:pt>
                <c:pt idx="375">
                  <c:v>4940.4005285132907</c:v>
                </c:pt>
                <c:pt idx="376">
                  <c:v>5759.2506104328513</c:v>
                </c:pt>
                <c:pt idx="377">
                  <c:v>5751.723841234606</c:v>
                </c:pt>
                <c:pt idx="378">
                  <c:v>5955.5041065482783</c:v>
                </c:pt>
                <c:pt idx="379">
                  <c:v>7001.6393425294627</c:v>
                </c:pt>
                <c:pt idx="380">
                  <c:v>7782.3742296918754</c:v>
                </c:pt>
                <c:pt idx="381">
                  <c:v>7884.40190264785</c:v>
                </c:pt>
                <c:pt idx="382">
                  <c:v>9210.2727128587267</c:v>
                </c:pt>
                <c:pt idx="383">
                  <c:v>11952.304867607418</c:v>
                </c:pt>
                <c:pt idx="384">
                  <c:v>14516.354040484115</c:v>
                </c:pt>
                <c:pt idx="385">
                  <c:v>19950.841097193592</c:v>
                </c:pt>
                <c:pt idx="386">
                  <c:v>20000</c:v>
                </c:pt>
                <c:pt idx="387">
                  <c:v>20000</c:v>
                </c:pt>
                <c:pt idx="388">
                  <c:v>20000</c:v>
                </c:pt>
                <c:pt idx="389">
                  <c:v>20000</c:v>
                </c:pt>
                <c:pt idx="390">
                  <c:v>20000</c:v>
                </c:pt>
                <c:pt idx="391">
                  <c:v>20000</c:v>
                </c:pt>
                <c:pt idx="392">
                  <c:v>20000</c:v>
                </c:pt>
                <c:pt idx="393">
                  <c:v>20000</c:v>
                </c:pt>
                <c:pt idx="394">
                  <c:v>20000</c:v>
                </c:pt>
                <c:pt idx="395">
                  <c:v>20000</c:v>
                </c:pt>
                <c:pt idx="396">
                  <c:v>20000</c:v>
                </c:pt>
                <c:pt idx="397">
                  <c:v>20000</c:v>
                </c:pt>
                <c:pt idx="398">
                  <c:v>20000</c:v>
                </c:pt>
                <c:pt idx="399">
                  <c:v>20000</c:v>
                </c:pt>
                <c:pt idx="400">
                  <c:v>20000</c:v>
                </c:pt>
                <c:pt idx="401">
                  <c:v>20000</c:v>
                </c:pt>
                <c:pt idx="402">
                  <c:v>20000</c:v>
                </c:pt>
                <c:pt idx="403">
                  <c:v>20000</c:v>
                </c:pt>
                <c:pt idx="404">
                  <c:v>20000</c:v>
                </c:pt>
                <c:pt idx="405">
                  <c:v>20000</c:v>
                </c:pt>
                <c:pt idx="406">
                  <c:v>20000</c:v>
                </c:pt>
                <c:pt idx="407">
                  <c:v>20000</c:v>
                </c:pt>
                <c:pt idx="408">
                  <c:v>20000</c:v>
                </c:pt>
                <c:pt idx="409">
                  <c:v>20000</c:v>
                </c:pt>
                <c:pt idx="410">
                  <c:v>20000</c:v>
                </c:pt>
                <c:pt idx="411">
                  <c:v>20000</c:v>
                </c:pt>
                <c:pt idx="412">
                  <c:v>20000</c:v>
                </c:pt>
                <c:pt idx="413">
                  <c:v>20000</c:v>
                </c:pt>
                <c:pt idx="414">
                  <c:v>20000</c:v>
                </c:pt>
                <c:pt idx="415">
                  <c:v>20000</c:v>
                </c:pt>
                <c:pt idx="416">
                  <c:v>20000</c:v>
                </c:pt>
                <c:pt idx="417">
                  <c:v>20000</c:v>
                </c:pt>
                <c:pt idx="418">
                  <c:v>19915.104275672533</c:v>
                </c:pt>
                <c:pt idx="419">
                  <c:v>19657.05491253105</c:v>
                </c:pt>
                <c:pt idx="420">
                  <c:v>19343.490935997041</c:v>
                </c:pt>
                <c:pt idx="421">
                  <c:v>19256.340996776071</c:v>
                </c:pt>
                <c:pt idx="422">
                  <c:v>19165.255747582054</c:v>
                </c:pt>
                <c:pt idx="423">
                  <c:v>19008.607473177952</c:v>
                </c:pt>
                <c:pt idx="424">
                  <c:v>18869.878230537499</c:v>
                </c:pt>
                <c:pt idx="425">
                  <c:v>18778.792981343482</c:v>
                </c:pt>
                <c:pt idx="426">
                  <c:v>19133.628011204484</c:v>
                </c:pt>
                <c:pt idx="427">
                  <c:v>20000</c:v>
                </c:pt>
                <c:pt idx="428">
                  <c:v>20000</c:v>
                </c:pt>
                <c:pt idx="429">
                  <c:v>20000</c:v>
                </c:pt>
                <c:pt idx="430">
                  <c:v>20000</c:v>
                </c:pt>
                <c:pt idx="431">
                  <c:v>20000</c:v>
                </c:pt>
                <c:pt idx="432">
                  <c:v>20000</c:v>
                </c:pt>
                <c:pt idx="433">
                  <c:v>20000</c:v>
                </c:pt>
                <c:pt idx="434">
                  <c:v>20000</c:v>
                </c:pt>
                <c:pt idx="435">
                  <c:v>20000</c:v>
                </c:pt>
                <c:pt idx="436">
                  <c:v>20000</c:v>
                </c:pt>
                <c:pt idx="437">
                  <c:v>20000</c:v>
                </c:pt>
                <c:pt idx="438">
                  <c:v>20000</c:v>
                </c:pt>
                <c:pt idx="439">
                  <c:v>20000</c:v>
                </c:pt>
                <c:pt idx="440">
                  <c:v>20000</c:v>
                </c:pt>
                <c:pt idx="441">
                  <c:v>20000</c:v>
                </c:pt>
                <c:pt idx="442">
                  <c:v>20000</c:v>
                </c:pt>
                <c:pt idx="443">
                  <c:v>20000</c:v>
                </c:pt>
                <c:pt idx="444">
                  <c:v>20000</c:v>
                </c:pt>
                <c:pt idx="445">
                  <c:v>20000</c:v>
                </c:pt>
                <c:pt idx="446">
                  <c:v>20000</c:v>
                </c:pt>
                <c:pt idx="447">
                  <c:v>20000</c:v>
                </c:pt>
                <c:pt idx="448">
                  <c:v>20000</c:v>
                </c:pt>
                <c:pt idx="449">
                  <c:v>20000</c:v>
                </c:pt>
                <c:pt idx="450">
                  <c:v>20000</c:v>
                </c:pt>
                <c:pt idx="451">
                  <c:v>20000</c:v>
                </c:pt>
                <c:pt idx="452">
                  <c:v>20000</c:v>
                </c:pt>
                <c:pt idx="453">
                  <c:v>20000</c:v>
                </c:pt>
                <c:pt idx="454">
                  <c:v>20000</c:v>
                </c:pt>
                <c:pt idx="455">
                  <c:v>20000</c:v>
                </c:pt>
                <c:pt idx="456">
                  <c:v>20000</c:v>
                </c:pt>
                <c:pt idx="457">
                  <c:v>20000</c:v>
                </c:pt>
                <c:pt idx="458">
                  <c:v>20000</c:v>
                </c:pt>
                <c:pt idx="459">
                  <c:v>20000</c:v>
                </c:pt>
                <c:pt idx="460">
                  <c:v>20000</c:v>
                </c:pt>
                <c:pt idx="461">
                  <c:v>20000</c:v>
                </c:pt>
                <c:pt idx="462">
                  <c:v>20000</c:v>
                </c:pt>
                <c:pt idx="463">
                  <c:v>20000</c:v>
                </c:pt>
                <c:pt idx="464">
                  <c:v>20000</c:v>
                </c:pt>
                <c:pt idx="465">
                  <c:v>20000</c:v>
                </c:pt>
                <c:pt idx="466">
                  <c:v>20000</c:v>
                </c:pt>
                <c:pt idx="467">
                  <c:v>19861.347180381588</c:v>
                </c:pt>
                <c:pt idx="468">
                  <c:v>19678.985677289784</c:v>
                </c:pt>
                <c:pt idx="469">
                  <c:v>19500.559484171026</c:v>
                </c:pt>
                <c:pt idx="470">
                  <c:v>19336.117012842871</c:v>
                </c:pt>
                <c:pt idx="471">
                  <c:v>19179.54516146081</c:v>
                </c:pt>
                <c:pt idx="472">
                  <c:v>18997.183658369006</c:v>
                </c:pt>
                <c:pt idx="473">
                  <c:v>18818.757465250248</c:v>
                </c:pt>
                <c:pt idx="474">
                  <c:v>18632.4606521854</c:v>
                </c:pt>
                <c:pt idx="475">
                  <c:v>18426.487289255321</c:v>
                </c:pt>
                <c:pt idx="476">
                  <c:v>18134.777654458005</c:v>
                </c:pt>
                <c:pt idx="477">
                  <c:v>18302.123820094072</c:v>
                </c:pt>
                <c:pt idx="478">
                  <c:v>18598.150795412501</c:v>
                </c:pt>
                <c:pt idx="479">
                  <c:v>19463.032524707993</c:v>
                </c:pt>
                <c:pt idx="480">
                  <c:v>20000</c:v>
                </c:pt>
                <c:pt idx="481">
                  <c:v>20000</c:v>
                </c:pt>
                <c:pt idx="482">
                  <c:v>20000</c:v>
                </c:pt>
                <c:pt idx="483">
                  <c:v>20000</c:v>
                </c:pt>
                <c:pt idx="484">
                  <c:v>20000</c:v>
                </c:pt>
                <c:pt idx="485">
                  <c:v>20000</c:v>
                </c:pt>
                <c:pt idx="486">
                  <c:v>20000</c:v>
                </c:pt>
                <c:pt idx="487">
                  <c:v>20000</c:v>
                </c:pt>
                <c:pt idx="488">
                  <c:v>20000</c:v>
                </c:pt>
                <c:pt idx="489">
                  <c:v>20000</c:v>
                </c:pt>
                <c:pt idx="490">
                  <c:v>20000</c:v>
                </c:pt>
                <c:pt idx="491">
                  <c:v>20000</c:v>
                </c:pt>
                <c:pt idx="492">
                  <c:v>20000</c:v>
                </c:pt>
                <c:pt idx="493">
                  <c:v>20000</c:v>
                </c:pt>
                <c:pt idx="494">
                  <c:v>20000</c:v>
                </c:pt>
                <c:pt idx="495">
                  <c:v>20000</c:v>
                </c:pt>
                <c:pt idx="496">
                  <c:v>20000</c:v>
                </c:pt>
                <c:pt idx="497">
                  <c:v>20000</c:v>
                </c:pt>
                <c:pt idx="498">
                  <c:v>19845.873368215212</c:v>
                </c:pt>
                <c:pt idx="499">
                  <c:v>19530.895724327467</c:v>
                </c:pt>
                <c:pt idx="500">
                  <c:v>19820.901284287302</c:v>
                </c:pt>
                <c:pt idx="501">
                  <c:v>20000</c:v>
                </c:pt>
                <c:pt idx="502">
                  <c:v>20000</c:v>
                </c:pt>
                <c:pt idx="503">
                  <c:v>20000</c:v>
                </c:pt>
                <c:pt idx="504">
                  <c:v>20000</c:v>
                </c:pt>
                <c:pt idx="505">
                  <c:v>20000</c:v>
                </c:pt>
                <c:pt idx="506">
                  <c:v>20000</c:v>
                </c:pt>
                <c:pt idx="507">
                  <c:v>20000</c:v>
                </c:pt>
                <c:pt idx="508">
                  <c:v>20000</c:v>
                </c:pt>
                <c:pt idx="509">
                  <c:v>20000</c:v>
                </c:pt>
                <c:pt idx="510">
                  <c:v>20000</c:v>
                </c:pt>
                <c:pt idx="511">
                  <c:v>20000</c:v>
                </c:pt>
                <c:pt idx="512">
                  <c:v>20000</c:v>
                </c:pt>
                <c:pt idx="513">
                  <c:v>20000</c:v>
                </c:pt>
                <c:pt idx="514">
                  <c:v>20000</c:v>
                </c:pt>
                <c:pt idx="515">
                  <c:v>20000</c:v>
                </c:pt>
                <c:pt idx="516">
                  <c:v>20000</c:v>
                </c:pt>
                <c:pt idx="517">
                  <c:v>20000</c:v>
                </c:pt>
                <c:pt idx="518">
                  <c:v>20000</c:v>
                </c:pt>
                <c:pt idx="519">
                  <c:v>20000</c:v>
                </c:pt>
                <c:pt idx="520">
                  <c:v>20000</c:v>
                </c:pt>
                <c:pt idx="521">
                  <c:v>20000</c:v>
                </c:pt>
                <c:pt idx="522">
                  <c:v>20000</c:v>
                </c:pt>
                <c:pt idx="523">
                  <c:v>20000</c:v>
                </c:pt>
                <c:pt idx="524">
                  <c:v>20000</c:v>
                </c:pt>
                <c:pt idx="525">
                  <c:v>20000</c:v>
                </c:pt>
                <c:pt idx="526">
                  <c:v>20000</c:v>
                </c:pt>
                <c:pt idx="527">
                  <c:v>20000</c:v>
                </c:pt>
                <c:pt idx="528">
                  <c:v>20000</c:v>
                </c:pt>
                <c:pt idx="529">
                  <c:v>20000</c:v>
                </c:pt>
                <c:pt idx="530">
                  <c:v>20000</c:v>
                </c:pt>
                <c:pt idx="531">
                  <c:v>20000</c:v>
                </c:pt>
                <c:pt idx="532">
                  <c:v>20000</c:v>
                </c:pt>
                <c:pt idx="533">
                  <c:v>20000</c:v>
                </c:pt>
                <c:pt idx="534">
                  <c:v>20000</c:v>
                </c:pt>
                <c:pt idx="535">
                  <c:v>20000</c:v>
                </c:pt>
                <c:pt idx="536">
                  <c:v>20000</c:v>
                </c:pt>
                <c:pt idx="537">
                  <c:v>20000</c:v>
                </c:pt>
                <c:pt idx="538">
                  <c:v>20000</c:v>
                </c:pt>
                <c:pt idx="539">
                  <c:v>20000</c:v>
                </c:pt>
                <c:pt idx="540">
                  <c:v>20000</c:v>
                </c:pt>
                <c:pt idx="541">
                  <c:v>20000</c:v>
                </c:pt>
                <c:pt idx="542">
                  <c:v>20000</c:v>
                </c:pt>
                <c:pt idx="543">
                  <c:v>20000</c:v>
                </c:pt>
                <c:pt idx="544">
                  <c:v>19869.485228053487</c:v>
                </c:pt>
                <c:pt idx="545">
                  <c:v>19486.766767084195</c:v>
                </c:pt>
                <c:pt idx="546">
                  <c:v>19006.582527350565</c:v>
                </c:pt>
                <c:pt idx="547">
                  <c:v>20000</c:v>
                </c:pt>
                <c:pt idx="548">
                  <c:v>20000</c:v>
                </c:pt>
                <c:pt idx="549">
                  <c:v>20000</c:v>
                </c:pt>
                <c:pt idx="550">
                  <c:v>20000</c:v>
                </c:pt>
                <c:pt idx="551">
                  <c:v>20000</c:v>
                </c:pt>
                <c:pt idx="552">
                  <c:v>20000</c:v>
                </c:pt>
                <c:pt idx="553">
                  <c:v>20000</c:v>
                </c:pt>
                <c:pt idx="554">
                  <c:v>20000</c:v>
                </c:pt>
                <c:pt idx="555">
                  <c:v>20000</c:v>
                </c:pt>
                <c:pt idx="556">
                  <c:v>20000</c:v>
                </c:pt>
                <c:pt idx="557">
                  <c:v>20000</c:v>
                </c:pt>
                <c:pt idx="558">
                  <c:v>20000</c:v>
                </c:pt>
                <c:pt idx="559">
                  <c:v>20000</c:v>
                </c:pt>
                <c:pt idx="560">
                  <c:v>20000</c:v>
                </c:pt>
                <c:pt idx="561">
                  <c:v>20000</c:v>
                </c:pt>
                <c:pt idx="562">
                  <c:v>20000</c:v>
                </c:pt>
                <c:pt idx="563">
                  <c:v>20000</c:v>
                </c:pt>
                <c:pt idx="564">
                  <c:v>20000</c:v>
                </c:pt>
                <c:pt idx="565">
                  <c:v>20000</c:v>
                </c:pt>
                <c:pt idx="566">
                  <c:v>20000</c:v>
                </c:pt>
                <c:pt idx="567">
                  <c:v>20000</c:v>
                </c:pt>
                <c:pt idx="568">
                  <c:v>20000</c:v>
                </c:pt>
                <c:pt idx="569">
                  <c:v>20000</c:v>
                </c:pt>
                <c:pt idx="570">
                  <c:v>20000</c:v>
                </c:pt>
                <c:pt idx="571">
                  <c:v>20000</c:v>
                </c:pt>
                <c:pt idx="572">
                  <c:v>20000</c:v>
                </c:pt>
                <c:pt idx="573">
                  <c:v>20000</c:v>
                </c:pt>
                <c:pt idx="574">
                  <c:v>20000</c:v>
                </c:pt>
                <c:pt idx="575">
                  <c:v>20000</c:v>
                </c:pt>
                <c:pt idx="576">
                  <c:v>20000</c:v>
                </c:pt>
                <c:pt idx="577">
                  <c:v>20000</c:v>
                </c:pt>
                <c:pt idx="578">
                  <c:v>20000</c:v>
                </c:pt>
                <c:pt idx="579">
                  <c:v>20000</c:v>
                </c:pt>
                <c:pt idx="580">
                  <c:v>20000</c:v>
                </c:pt>
                <c:pt idx="581">
                  <c:v>20000</c:v>
                </c:pt>
                <c:pt idx="582">
                  <c:v>20000</c:v>
                </c:pt>
                <c:pt idx="583">
                  <c:v>20000</c:v>
                </c:pt>
                <c:pt idx="584">
                  <c:v>20000</c:v>
                </c:pt>
                <c:pt idx="585">
                  <c:v>20000</c:v>
                </c:pt>
                <c:pt idx="586">
                  <c:v>20000</c:v>
                </c:pt>
                <c:pt idx="587">
                  <c:v>20000</c:v>
                </c:pt>
                <c:pt idx="588">
                  <c:v>20000</c:v>
                </c:pt>
                <c:pt idx="589">
                  <c:v>19521.993552137836</c:v>
                </c:pt>
                <c:pt idx="590">
                  <c:v>18867.394852280533</c:v>
                </c:pt>
                <c:pt idx="591">
                  <c:v>18200.990222504093</c:v>
                </c:pt>
                <c:pt idx="592">
                  <c:v>18007.510490988847</c:v>
                </c:pt>
                <c:pt idx="593">
                  <c:v>18040.154431583953</c:v>
                </c:pt>
                <c:pt idx="594">
                  <c:v>18772.137307753288</c:v>
                </c:pt>
                <c:pt idx="595">
                  <c:v>19720.218360551768</c:v>
                </c:pt>
                <c:pt idx="596">
                  <c:v>20000</c:v>
                </c:pt>
                <c:pt idx="597">
                  <c:v>20000</c:v>
                </c:pt>
                <c:pt idx="598">
                  <c:v>20000</c:v>
                </c:pt>
                <c:pt idx="599">
                  <c:v>20000</c:v>
                </c:pt>
                <c:pt idx="600">
                  <c:v>20000</c:v>
                </c:pt>
                <c:pt idx="601">
                  <c:v>20000</c:v>
                </c:pt>
                <c:pt idx="602">
                  <c:v>20000</c:v>
                </c:pt>
                <c:pt idx="603">
                  <c:v>20000</c:v>
                </c:pt>
                <c:pt idx="604">
                  <c:v>20000</c:v>
                </c:pt>
                <c:pt idx="605">
                  <c:v>20000</c:v>
                </c:pt>
                <c:pt idx="606">
                  <c:v>20000</c:v>
                </c:pt>
                <c:pt idx="607">
                  <c:v>20000</c:v>
                </c:pt>
                <c:pt idx="608">
                  <c:v>20000</c:v>
                </c:pt>
                <c:pt idx="609">
                  <c:v>20000</c:v>
                </c:pt>
                <c:pt idx="610">
                  <c:v>20000</c:v>
                </c:pt>
                <c:pt idx="611">
                  <c:v>20000</c:v>
                </c:pt>
                <c:pt idx="612">
                  <c:v>20000</c:v>
                </c:pt>
                <c:pt idx="613">
                  <c:v>20000</c:v>
                </c:pt>
                <c:pt idx="614">
                  <c:v>20000</c:v>
                </c:pt>
                <c:pt idx="615">
                  <c:v>20000</c:v>
                </c:pt>
                <c:pt idx="616">
                  <c:v>20000</c:v>
                </c:pt>
                <c:pt idx="617">
                  <c:v>20000</c:v>
                </c:pt>
                <c:pt idx="618">
                  <c:v>20000</c:v>
                </c:pt>
                <c:pt idx="619">
                  <c:v>20000</c:v>
                </c:pt>
                <c:pt idx="620">
                  <c:v>20000</c:v>
                </c:pt>
                <c:pt idx="621">
                  <c:v>20000</c:v>
                </c:pt>
                <c:pt idx="622">
                  <c:v>20000</c:v>
                </c:pt>
                <c:pt idx="623">
                  <c:v>20000</c:v>
                </c:pt>
                <c:pt idx="624">
                  <c:v>20000</c:v>
                </c:pt>
                <c:pt idx="625">
                  <c:v>20000</c:v>
                </c:pt>
                <c:pt idx="626">
                  <c:v>20000</c:v>
                </c:pt>
                <c:pt idx="627">
                  <c:v>20000</c:v>
                </c:pt>
                <c:pt idx="628">
                  <c:v>20000</c:v>
                </c:pt>
                <c:pt idx="629">
                  <c:v>20000</c:v>
                </c:pt>
                <c:pt idx="630">
                  <c:v>20000</c:v>
                </c:pt>
                <c:pt idx="631">
                  <c:v>20000</c:v>
                </c:pt>
                <c:pt idx="632">
                  <c:v>20000</c:v>
                </c:pt>
                <c:pt idx="633">
                  <c:v>20000</c:v>
                </c:pt>
                <c:pt idx="634">
                  <c:v>20000</c:v>
                </c:pt>
                <c:pt idx="635">
                  <c:v>20000</c:v>
                </c:pt>
                <c:pt idx="636">
                  <c:v>20000</c:v>
                </c:pt>
                <c:pt idx="637">
                  <c:v>20000</c:v>
                </c:pt>
                <c:pt idx="638">
                  <c:v>20000</c:v>
                </c:pt>
                <c:pt idx="639">
                  <c:v>20000</c:v>
                </c:pt>
                <c:pt idx="640">
                  <c:v>20000</c:v>
                </c:pt>
                <c:pt idx="641">
                  <c:v>20000</c:v>
                </c:pt>
                <c:pt idx="642">
                  <c:v>20000</c:v>
                </c:pt>
                <c:pt idx="643">
                  <c:v>20000</c:v>
                </c:pt>
                <c:pt idx="644">
                  <c:v>20000</c:v>
                </c:pt>
                <c:pt idx="645">
                  <c:v>20000</c:v>
                </c:pt>
                <c:pt idx="646">
                  <c:v>20000</c:v>
                </c:pt>
                <c:pt idx="647">
                  <c:v>20000</c:v>
                </c:pt>
                <c:pt idx="648">
                  <c:v>20000</c:v>
                </c:pt>
                <c:pt idx="649">
                  <c:v>19668.860842450187</c:v>
                </c:pt>
                <c:pt idx="650">
                  <c:v>19972.651466624386</c:v>
                </c:pt>
                <c:pt idx="651">
                  <c:v>20000</c:v>
                </c:pt>
                <c:pt idx="652">
                  <c:v>20000</c:v>
                </c:pt>
                <c:pt idx="653">
                  <c:v>20000</c:v>
                </c:pt>
                <c:pt idx="654">
                  <c:v>20000</c:v>
                </c:pt>
                <c:pt idx="655">
                  <c:v>20000</c:v>
                </c:pt>
                <c:pt idx="656">
                  <c:v>20000</c:v>
                </c:pt>
                <c:pt idx="657">
                  <c:v>19996.59954547857</c:v>
                </c:pt>
                <c:pt idx="658">
                  <c:v>19615.982453358702</c:v>
                </c:pt>
                <c:pt idx="659">
                  <c:v>18669.674118704086</c:v>
                </c:pt>
                <c:pt idx="660">
                  <c:v>17538.902912108242</c:v>
                </c:pt>
                <c:pt idx="661">
                  <c:v>16341.231435970618</c:v>
                </c:pt>
                <c:pt idx="662">
                  <c:v>15204.34712753026</c:v>
                </c:pt>
                <c:pt idx="663">
                  <c:v>14061.769991015277</c:v>
                </c:pt>
                <c:pt idx="664">
                  <c:v>12774.006659267483</c:v>
                </c:pt>
                <c:pt idx="665">
                  <c:v>13342.95307858993</c:v>
                </c:pt>
                <c:pt idx="666">
                  <c:v>14536.475196871204</c:v>
                </c:pt>
                <c:pt idx="667">
                  <c:v>18088.462850800701</c:v>
                </c:pt>
                <c:pt idx="668">
                  <c:v>20000</c:v>
                </c:pt>
                <c:pt idx="669">
                  <c:v>20000</c:v>
                </c:pt>
                <c:pt idx="670">
                  <c:v>20000</c:v>
                </c:pt>
                <c:pt idx="671">
                  <c:v>20000</c:v>
                </c:pt>
                <c:pt idx="672">
                  <c:v>20000</c:v>
                </c:pt>
                <c:pt idx="673">
                  <c:v>20000</c:v>
                </c:pt>
                <c:pt idx="674">
                  <c:v>20000</c:v>
                </c:pt>
                <c:pt idx="675">
                  <c:v>20000</c:v>
                </c:pt>
                <c:pt idx="676">
                  <c:v>20000</c:v>
                </c:pt>
                <c:pt idx="677">
                  <c:v>20000</c:v>
                </c:pt>
                <c:pt idx="678">
                  <c:v>20000</c:v>
                </c:pt>
                <c:pt idx="679">
                  <c:v>20000</c:v>
                </c:pt>
                <c:pt idx="680">
                  <c:v>20000</c:v>
                </c:pt>
                <c:pt idx="681">
                  <c:v>20000</c:v>
                </c:pt>
                <c:pt idx="682">
                  <c:v>19819.09032292162</c:v>
                </c:pt>
                <c:pt idx="683">
                  <c:v>19226.883462819089</c:v>
                </c:pt>
                <c:pt idx="684">
                  <c:v>18455.906558849954</c:v>
                </c:pt>
                <c:pt idx="685">
                  <c:v>17547.69050261614</c:v>
                </c:pt>
                <c:pt idx="686">
                  <c:v>16633.361344537814</c:v>
                </c:pt>
                <c:pt idx="687">
                  <c:v>15721.209978330953</c:v>
                </c:pt>
                <c:pt idx="688">
                  <c:v>14910.459700861475</c:v>
                </c:pt>
                <c:pt idx="689">
                  <c:v>14139.48279689234</c:v>
                </c:pt>
                <c:pt idx="690">
                  <c:v>13847.543893028907</c:v>
                </c:pt>
                <c:pt idx="691">
                  <c:v>13630.796152423231</c:v>
                </c:pt>
                <c:pt idx="692">
                  <c:v>13330.566354843821</c:v>
                </c:pt>
                <c:pt idx="693">
                  <c:v>13454.387209978328</c:v>
                </c:pt>
                <c:pt idx="694">
                  <c:v>13595.691538502189</c:v>
                </c:pt>
                <c:pt idx="695">
                  <c:v>13620.908049257434</c:v>
                </c:pt>
                <c:pt idx="696">
                  <c:v>13592.978764335918</c:v>
                </c:pt>
                <c:pt idx="697">
                  <c:v>13409.891295386074</c:v>
                </c:pt>
                <c:pt idx="698">
                  <c:v>13258.783003012521</c:v>
                </c:pt>
                <c:pt idx="699">
                  <c:v>13039.933893557418</c:v>
                </c:pt>
                <c:pt idx="700">
                  <c:v>12747.651138946139</c:v>
                </c:pt>
                <c:pt idx="701">
                  <c:v>12172.943036837371</c:v>
                </c:pt>
                <c:pt idx="702">
                  <c:v>11367.885587442519</c:v>
                </c:pt>
                <c:pt idx="703">
                  <c:v>10467.540151154797</c:v>
                </c:pt>
                <c:pt idx="704">
                  <c:v>9551.0332012050058</c:v>
                </c:pt>
                <c:pt idx="705">
                  <c:v>8660.3159029649541</c:v>
                </c:pt>
                <c:pt idx="706">
                  <c:v>7738.1161249405368</c:v>
                </c:pt>
                <c:pt idx="707">
                  <c:v>6808.0457269700273</c:v>
                </c:pt>
                <c:pt idx="708">
                  <c:v>5877.9753289995188</c:v>
                </c:pt>
                <c:pt idx="709">
                  <c:v>4983.322720786422</c:v>
                </c:pt>
                <c:pt idx="710">
                  <c:v>4065.0582527350507</c:v>
                </c:pt>
                <c:pt idx="711">
                  <c:v>3212.3568098937631</c:v>
                </c:pt>
                <c:pt idx="712">
                  <c:v>2343.9141271602921</c:v>
                </c:pt>
                <c:pt idx="713">
                  <c:v>1451.4393108186609</c:v>
                </c:pt>
                <c:pt idx="714">
                  <c:v>572.94821626763303</c:v>
                </c:pt>
                <c:pt idx="715">
                  <c:v>-349.25156175678433</c:v>
                </c:pt>
                <c:pt idx="716">
                  <c:v>-1263.5807198351101</c:v>
                </c:pt>
                <c:pt idx="717">
                  <c:v>-2163.9261561228327</c:v>
                </c:pt>
                <c:pt idx="718">
                  <c:v>-3016.6275989641199</c:v>
                </c:pt>
                <c:pt idx="719">
                  <c:v>-3791.9600866761857</c:v>
                </c:pt>
                <c:pt idx="720">
                  <c:v>-3887.6301886792508</c:v>
                </c:pt>
                <c:pt idx="721">
                  <c:v>-3971.4943607631785</c:v>
                </c:pt>
                <c:pt idx="722">
                  <c:v>-4905.5000687067331</c:v>
                </c:pt>
                <c:pt idx="723">
                  <c:v>-5652.8651128375932</c:v>
                </c:pt>
                <c:pt idx="724">
                  <c:v>-6211.4117012842926</c:v>
                </c:pt>
                <c:pt idx="725">
                  <c:v>-7046.1941123619308</c:v>
                </c:pt>
                <c:pt idx="726">
                  <c:v>-7944.7820305480727</c:v>
                </c:pt>
                <c:pt idx="727">
                  <c:v>-8855.1758786533519</c:v>
                </c:pt>
                <c:pt idx="728">
                  <c:v>-9777.3756566777702</c:v>
                </c:pt>
                <c:pt idx="729">
                  <c:v>-10764.718186142387</c:v>
                </c:pt>
                <c:pt idx="730">
                  <c:v>-11679.047344220713</c:v>
                </c:pt>
                <c:pt idx="731">
                  <c:v>-12609.117742191222</c:v>
                </c:pt>
                <c:pt idx="732">
                  <c:v>-13535.252830188685</c:v>
                </c:pt>
                <c:pt idx="733">
                  <c:v>-14461.387918186148</c:v>
                </c:pt>
                <c:pt idx="734">
                  <c:v>-15403.264246075794</c:v>
                </c:pt>
                <c:pt idx="735">
                  <c:v>-16345.14057396544</c:v>
                </c:pt>
                <c:pt idx="736">
                  <c:v>-17271.275661962904</c:v>
                </c:pt>
                <c:pt idx="737">
                  <c:v>-17927.288029173938</c:v>
                </c:pt>
                <c:pt idx="738">
                  <c:v>-18215.711896834211</c:v>
                </c:pt>
                <c:pt idx="739">
                  <c:v>-18539.973828021779</c:v>
                </c:pt>
                <c:pt idx="740">
                  <c:v>-17060.48077797157</c:v>
                </c:pt>
                <c:pt idx="741">
                  <c:v>-16053.041509433966</c:v>
                </c:pt>
                <c:pt idx="742">
                  <c:v>-15729.199936578409</c:v>
                </c:pt>
                <c:pt idx="743">
                  <c:v>-15456.066550393745</c:v>
                </c:pt>
                <c:pt idx="744">
                  <c:v>-15078.032323872949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876-49CA-AD18-B5025C58D2B7}"/>
            </c:ext>
          </c:extLst>
        </c:ser>
        <c:ser>
          <c:idx val="2"/>
          <c:order val="2"/>
          <c:tx>
            <c:strRef>
              <c:f>'May2019-PSE-Variation-MODBESS'!$O$1</c:f>
              <c:strCache>
                <c:ptCount val="1"/>
                <c:pt idx="0">
                  <c:v>50,000MWh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'May2019-PSE-Variation-MODBESS'!$O$2:$O$746</c:f>
              <c:numCache>
                <c:formatCode>General</c:formatCode>
                <c:ptCount val="745"/>
                <c:pt idx="0">
                  <c:v>51202.019343586493</c:v>
                </c:pt>
                <c:pt idx="1">
                  <c:v>50000</c:v>
                </c:pt>
                <c:pt idx="2">
                  <c:v>50000</c:v>
                </c:pt>
                <c:pt idx="3">
                  <c:v>50000</c:v>
                </c:pt>
                <c:pt idx="4">
                  <c:v>50000</c:v>
                </c:pt>
                <c:pt idx="5">
                  <c:v>50000</c:v>
                </c:pt>
                <c:pt idx="6">
                  <c:v>50000</c:v>
                </c:pt>
                <c:pt idx="7">
                  <c:v>50000</c:v>
                </c:pt>
                <c:pt idx="8">
                  <c:v>50000</c:v>
                </c:pt>
                <c:pt idx="9">
                  <c:v>49885.302890967709</c:v>
                </c:pt>
                <c:pt idx="10">
                  <c:v>49915.929517467368</c:v>
                </c:pt>
                <c:pt idx="11">
                  <c:v>50000</c:v>
                </c:pt>
                <c:pt idx="12">
                  <c:v>50000</c:v>
                </c:pt>
                <c:pt idx="13">
                  <c:v>50000</c:v>
                </c:pt>
                <c:pt idx="14">
                  <c:v>50000</c:v>
                </c:pt>
                <c:pt idx="15">
                  <c:v>50000</c:v>
                </c:pt>
                <c:pt idx="16">
                  <c:v>50000</c:v>
                </c:pt>
                <c:pt idx="17">
                  <c:v>50000</c:v>
                </c:pt>
                <c:pt idx="18">
                  <c:v>50000</c:v>
                </c:pt>
                <c:pt idx="19">
                  <c:v>50000</c:v>
                </c:pt>
                <c:pt idx="20">
                  <c:v>50000</c:v>
                </c:pt>
                <c:pt idx="21">
                  <c:v>50000</c:v>
                </c:pt>
                <c:pt idx="22">
                  <c:v>50000</c:v>
                </c:pt>
                <c:pt idx="23">
                  <c:v>50000</c:v>
                </c:pt>
                <c:pt idx="24">
                  <c:v>50000</c:v>
                </c:pt>
                <c:pt idx="25">
                  <c:v>50000</c:v>
                </c:pt>
                <c:pt idx="26">
                  <c:v>50000</c:v>
                </c:pt>
                <c:pt idx="27">
                  <c:v>50000</c:v>
                </c:pt>
                <c:pt idx="28">
                  <c:v>50000</c:v>
                </c:pt>
                <c:pt idx="29">
                  <c:v>50000</c:v>
                </c:pt>
                <c:pt idx="30">
                  <c:v>50000</c:v>
                </c:pt>
                <c:pt idx="31">
                  <c:v>50000</c:v>
                </c:pt>
                <c:pt idx="32">
                  <c:v>50000</c:v>
                </c:pt>
                <c:pt idx="33">
                  <c:v>50000</c:v>
                </c:pt>
                <c:pt idx="34">
                  <c:v>50000</c:v>
                </c:pt>
                <c:pt idx="35">
                  <c:v>50000</c:v>
                </c:pt>
                <c:pt idx="36">
                  <c:v>50000</c:v>
                </c:pt>
                <c:pt idx="37">
                  <c:v>50000</c:v>
                </c:pt>
                <c:pt idx="38">
                  <c:v>50000</c:v>
                </c:pt>
                <c:pt idx="39">
                  <c:v>50000</c:v>
                </c:pt>
                <c:pt idx="40">
                  <c:v>50000</c:v>
                </c:pt>
                <c:pt idx="41">
                  <c:v>50000</c:v>
                </c:pt>
                <c:pt idx="42">
                  <c:v>50000</c:v>
                </c:pt>
                <c:pt idx="43">
                  <c:v>50000</c:v>
                </c:pt>
                <c:pt idx="44">
                  <c:v>50000</c:v>
                </c:pt>
                <c:pt idx="45">
                  <c:v>50000</c:v>
                </c:pt>
                <c:pt idx="46">
                  <c:v>50000</c:v>
                </c:pt>
                <c:pt idx="47">
                  <c:v>50000</c:v>
                </c:pt>
                <c:pt idx="48">
                  <c:v>50000</c:v>
                </c:pt>
                <c:pt idx="49">
                  <c:v>50000</c:v>
                </c:pt>
                <c:pt idx="50">
                  <c:v>50000</c:v>
                </c:pt>
                <c:pt idx="51">
                  <c:v>50000</c:v>
                </c:pt>
                <c:pt idx="52">
                  <c:v>50000</c:v>
                </c:pt>
                <c:pt idx="53">
                  <c:v>50000</c:v>
                </c:pt>
                <c:pt idx="54">
                  <c:v>50000</c:v>
                </c:pt>
                <c:pt idx="55">
                  <c:v>49837.658897521273</c:v>
                </c:pt>
                <c:pt idx="56">
                  <c:v>49504.418371122032</c:v>
                </c:pt>
                <c:pt idx="57">
                  <c:v>49149.323502986095</c:v>
                </c:pt>
                <c:pt idx="58">
                  <c:v>48816.082976586855</c:v>
                </c:pt>
                <c:pt idx="59">
                  <c:v>48413.344115004489</c:v>
                </c:pt>
                <c:pt idx="60">
                  <c:v>47992.68622165847</c:v>
                </c:pt>
                <c:pt idx="61">
                  <c:v>47568.093018339408</c:v>
                </c:pt>
                <c:pt idx="62">
                  <c:v>47256.706833676864</c:v>
                </c:pt>
                <c:pt idx="63">
                  <c:v>47054.592357697795</c:v>
                </c:pt>
                <c:pt idx="64">
                  <c:v>46935.95993869246</c:v>
                </c:pt>
                <c:pt idx="65">
                  <c:v>47333.739506368591</c:v>
                </c:pt>
                <c:pt idx="66">
                  <c:v>48133.638961999903</c:v>
                </c:pt>
                <c:pt idx="67">
                  <c:v>50000</c:v>
                </c:pt>
                <c:pt idx="68">
                  <c:v>50000</c:v>
                </c:pt>
                <c:pt idx="69">
                  <c:v>50000</c:v>
                </c:pt>
                <c:pt idx="70">
                  <c:v>50000</c:v>
                </c:pt>
                <c:pt idx="71">
                  <c:v>50000</c:v>
                </c:pt>
                <c:pt idx="72">
                  <c:v>50000</c:v>
                </c:pt>
                <c:pt idx="73">
                  <c:v>50000</c:v>
                </c:pt>
                <c:pt idx="74">
                  <c:v>50000</c:v>
                </c:pt>
                <c:pt idx="75">
                  <c:v>50000</c:v>
                </c:pt>
                <c:pt idx="76">
                  <c:v>50000</c:v>
                </c:pt>
                <c:pt idx="77">
                  <c:v>50000</c:v>
                </c:pt>
                <c:pt idx="78">
                  <c:v>49863.448549231012</c:v>
                </c:pt>
                <c:pt idx="79">
                  <c:v>49639.479731515246</c:v>
                </c:pt>
                <c:pt idx="80">
                  <c:v>49328.093546852702</c:v>
                </c:pt>
                <c:pt idx="81">
                  <c:v>48972.998678716765</c:v>
                </c:pt>
                <c:pt idx="82">
                  <c:v>48592.114158871089</c:v>
                </c:pt>
                <c:pt idx="83">
                  <c:v>48149.601923788374</c:v>
                </c:pt>
                <c:pt idx="84">
                  <c:v>47703.154378732615</c:v>
                </c:pt>
                <c:pt idx="85">
                  <c:v>47260.6421436499</c:v>
                </c:pt>
                <c:pt idx="86">
                  <c:v>46818.129908567185</c:v>
                </c:pt>
                <c:pt idx="87">
                  <c:v>46463.035040431248</c:v>
                </c:pt>
                <c:pt idx="88">
                  <c:v>46300.693937952521</c:v>
                </c:pt>
                <c:pt idx="89">
                  <c:v>46785.89087257543</c:v>
                </c:pt>
                <c:pt idx="90">
                  <c:v>49141.819459859398</c:v>
                </c:pt>
                <c:pt idx="91">
                  <c:v>50000</c:v>
                </c:pt>
                <c:pt idx="92">
                  <c:v>50000</c:v>
                </c:pt>
                <c:pt idx="93">
                  <c:v>50000</c:v>
                </c:pt>
                <c:pt idx="94">
                  <c:v>50000</c:v>
                </c:pt>
                <c:pt idx="95">
                  <c:v>50000</c:v>
                </c:pt>
                <c:pt idx="96">
                  <c:v>50000</c:v>
                </c:pt>
                <c:pt idx="97">
                  <c:v>50000</c:v>
                </c:pt>
                <c:pt idx="98">
                  <c:v>50000</c:v>
                </c:pt>
                <c:pt idx="99">
                  <c:v>50000</c:v>
                </c:pt>
                <c:pt idx="100">
                  <c:v>50000</c:v>
                </c:pt>
                <c:pt idx="101">
                  <c:v>50000</c:v>
                </c:pt>
                <c:pt idx="102">
                  <c:v>50000</c:v>
                </c:pt>
                <c:pt idx="103">
                  <c:v>50000</c:v>
                </c:pt>
                <c:pt idx="104">
                  <c:v>50000</c:v>
                </c:pt>
                <c:pt idx="105">
                  <c:v>50000</c:v>
                </c:pt>
                <c:pt idx="106">
                  <c:v>50000</c:v>
                </c:pt>
                <c:pt idx="107">
                  <c:v>50000</c:v>
                </c:pt>
                <c:pt idx="108">
                  <c:v>50000</c:v>
                </c:pt>
                <c:pt idx="109">
                  <c:v>50000</c:v>
                </c:pt>
                <c:pt idx="110">
                  <c:v>49988.537920828712</c:v>
                </c:pt>
                <c:pt idx="111">
                  <c:v>49780.386766027172</c:v>
                </c:pt>
                <c:pt idx="112">
                  <c:v>49554.316579461978</c:v>
                </c:pt>
                <c:pt idx="113">
                  <c:v>49368.019766397127</c:v>
                </c:pt>
                <c:pt idx="114">
                  <c:v>49203.577295068972</c:v>
                </c:pt>
                <c:pt idx="115">
                  <c:v>49544.077099519054</c:v>
                </c:pt>
                <c:pt idx="116">
                  <c:v>50000</c:v>
                </c:pt>
                <c:pt idx="117">
                  <c:v>50000</c:v>
                </c:pt>
                <c:pt idx="118">
                  <c:v>50000</c:v>
                </c:pt>
                <c:pt idx="119">
                  <c:v>50000</c:v>
                </c:pt>
                <c:pt idx="120">
                  <c:v>50000</c:v>
                </c:pt>
                <c:pt idx="121">
                  <c:v>50000</c:v>
                </c:pt>
                <c:pt idx="122">
                  <c:v>50000</c:v>
                </c:pt>
                <c:pt idx="123">
                  <c:v>50000</c:v>
                </c:pt>
                <c:pt idx="124">
                  <c:v>50000</c:v>
                </c:pt>
                <c:pt idx="125">
                  <c:v>50000</c:v>
                </c:pt>
                <c:pt idx="126">
                  <c:v>50000</c:v>
                </c:pt>
                <c:pt idx="127">
                  <c:v>49861.347180381585</c:v>
                </c:pt>
                <c:pt idx="128">
                  <c:v>49657.131335553087</c:v>
                </c:pt>
                <c:pt idx="129">
                  <c:v>49456.850800697634</c:v>
                </c:pt>
                <c:pt idx="130">
                  <c:v>49274.489297605833</c:v>
                </c:pt>
                <c:pt idx="131">
                  <c:v>49070.273452777335</c:v>
                </c:pt>
                <c:pt idx="132">
                  <c:v>48844.203266212142</c:v>
                </c:pt>
                <c:pt idx="133">
                  <c:v>48683.696104857037</c:v>
                </c:pt>
                <c:pt idx="134">
                  <c:v>48632.4606521854</c:v>
                </c:pt>
                <c:pt idx="135">
                  <c:v>48559.370857777074</c:v>
                </c:pt>
                <c:pt idx="136">
                  <c:v>48783.782844458539</c:v>
                </c:pt>
                <c:pt idx="137">
                  <c:v>49127.430896887061</c:v>
                </c:pt>
                <c:pt idx="138">
                  <c:v>49715.847576766559</c:v>
                </c:pt>
                <c:pt idx="139">
                  <c:v>50000</c:v>
                </c:pt>
                <c:pt idx="140">
                  <c:v>50000</c:v>
                </c:pt>
                <c:pt idx="141">
                  <c:v>50000</c:v>
                </c:pt>
                <c:pt idx="142">
                  <c:v>50000</c:v>
                </c:pt>
                <c:pt idx="143">
                  <c:v>50000</c:v>
                </c:pt>
                <c:pt idx="144">
                  <c:v>50000</c:v>
                </c:pt>
                <c:pt idx="145">
                  <c:v>50000</c:v>
                </c:pt>
                <c:pt idx="146">
                  <c:v>50000</c:v>
                </c:pt>
                <c:pt idx="147">
                  <c:v>50000</c:v>
                </c:pt>
                <c:pt idx="148">
                  <c:v>49989.149199302359</c:v>
                </c:pt>
                <c:pt idx="149">
                  <c:v>49729.953596532949</c:v>
                </c:pt>
                <c:pt idx="150">
                  <c:v>49881.313968606308</c:v>
                </c:pt>
                <c:pt idx="151">
                  <c:v>48990.023550552294</c:v>
                </c:pt>
                <c:pt idx="152">
                  <c:v>48496.046593731829</c:v>
                </c:pt>
                <c:pt idx="153">
                  <c:v>48959.297457851062</c:v>
                </c:pt>
                <c:pt idx="154">
                  <c:v>50000</c:v>
                </c:pt>
                <c:pt idx="155">
                  <c:v>50000</c:v>
                </c:pt>
                <c:pt idx="156">
                  <c:v>50000</c:v>
                </c:pt>
                <c:pt idx="157">
                  <c:v>50000</c:v>
                </c:pt>
                <c:pt idx="158">
                  <c:v>49154.596057290844</c:v>
                </c:pt>
                <c:pt idx="159">
                  <c:v>47893.959621584487</c:v>
                </c:pt>
                <c:pt idx="160">
                  <c:v>46680.967179324565</c:v>
                </c:pt>
                <c:pt idx="161">
                  <c:v>46268.714761376257</c:v>
                </c:pt>
                <c:pt idx="162">
                  <c:v>48527.87290312352</c:v>
                </c:pt>
                <c:pt idx="163">
                  <c:v>50000</c:v>
                </c:pt>
                <c:pt idx="164">
                  <c:v>50000</c:v>
                </c:pt>
                <c:pt idx="165">
                  <c:v>50000</c:v>
                </c:pt>
                <c:pt idx="166">
                  <c:v>49933.481739865754</c:v>
                </c:pt>
                <c:pt idx="167">
                  <c:v>49781.303630886316</c:v>
                </c:pt>
                <c:pt idx="168">
                  <c:v>49801.171164314779</c:v>
                </c:pt>
                <c:pt idx="169">
                  <c:v>50000</c:v>
                </c:pt>
                <c:pt idx="170">
                  <c:v>49930.386977432485</c:v>
                </c:pt>
                <c:pt idx="171">
                  <c:v>49085.823582263096</c:v>
                </c:pt>
                <c:pt idx="172">
                  <c:v>48138.101580254748</c:v>
                </c:pt>
                <c:pt idx="173">
                  <c:v>47088.978489509012</c:v>
                </c:pt>
                <c:pt idx="174">
                  <c:v>46011.887955182072</c:v>
                </c:pt>
                <c:pt idx="175">
                  <c:v>44853.493155752869</c:v>
                </c:pt>
                <c:pt idx="176">
                  <c:v>44086.298715712699</c:v>
                </c:pt>
                <c:pt idx="177">
                  <c:v>44229.22300089847</c:v>
                </c:pt>
                <c:pt idx="178">
                  <c:v>44521.459817134397</c:v>
                </c:pt>
                <c:pt idx="179">
                  <c:v>45532.261275831086</c:v>
                </c:pt>
                <c:pt idx="180">
                  <c:v>47134.352581787432</c:v>
                </c:pt>
                <c:pt idx="181">
                  <c:v>47892.34668357909</c:v>
                </c:pt>
                <c:pt idx="182">
                  <c:v>47560.481560171233</c:v>
                </c:pt>
                <c:pt idx="183">
                  <c:v>47305.985391892602</c:v>
                </c:pt>
                <c:pt idx="184">
                  <c:v>46904.62193330162</c:v>
                </c:pt>
                <c:pt idx="185">
                  <c:v>45724.37279213572</c:v>
                </c:pt>
                <c:pt idx="186">
                  <c:v>44395.078568786004</c:v>
                </c:pt>
                <c:pt idx="187">
                  <c:v>43079.768067226891</c:v>
                </c:pt>
                <c:pt idx="188">
                  <c:v>41994.806912953864</c:v>
                </c:pt>
                <c:pt idx="189">
                  <c:v>41291.417980022197</c:v>
                </c:pt>
                <c:pt idx="190">
                  <c:v>42334.038137519157</c:v>
                </c:pt>
                <c:pt idx="191">
                  <c:v>44895.978246392893</c:v>
                </c:pt>
                <c:pt idx="192">
                  <c:v>48224.04293641985</c:v>
                </c:pt>
                <c:pt idx="193">
                  <c:v>50000</c:v>
                </c:pt>
                <c:pt idx="194">
                  <c:v>50000</c:v>
                </c:pt>
                <c:pt idx="195">
                  <c:v>50000</c:v>
                </c:pt>
                <c:pt idx="196">
                  <c:v>50000</c:v>
                </c:pt>
                <c:pt idx="197">
                  <c:v>50000</c:v>
                </c:pt>
                <c:pt idx="198">
                  <c:v>50000</c:v>
                </c:pt>
                <c:pt idx="199">
                  <c:v>49941.772633581735</c:v>
                </c:pt>
                <c:pt idx="200">
                  <c:v>49633.099096242273</c:v>
                </c:pt>
                <c:pt idx="201">
                  <c:v>49833.028064055812</c:v>
                </c:pt>
                <c:pt idx="202">
                  <c:v>50000</c:v>
                </c:pt>
                <c:pt idx="203">
                  <c:v>50000</c:v>
                </c:pt>
                <c:pt idx="204">
                  <c:v>50000</c:v>
                </c:pt>
                <c:pt idx="205">
                  <c:v>50000</c:v>
                </c:pt>
                <c:pt idx="206">
                  <c:v>49667.714602822263</c:v>
                </c:pt>
                <c:pt idx="207">
                  <c:v>48723.507637017072</c:v>
                </c:pt>
                <c:pt idx="208">
                  <c:v>47735.591987738495</c:v>
                </c:pt>
                <c:pt idx="209">
                  <c:v>46435.602452301682</c:v>
                </c:pt>
                <c:pt idx="210">
                  <c:v>45094.082025262942</c:v>
                </c:pt>
                <c:pt idx="211">
                  <c:v>43786.221869880035</c:v>
                </c:pt>
                <c:pt idx="212">
                  <c:v>42462.620474604941</c:v>
                </c:pt>
                <c:pt idx="213">
                  <c:v>41146.88969927594</c:v>
                </c:pt>
                <c:pt idx="214">
                  <c:v>39892.786639183978</c:v>
                </c:pt>
                <c:pt idx="215">
                  <c:v>39152.719095185246</c:v>
                </c:pt>
                <c:pt idx="216">
                  <c:v>39550.590328206759</c:v>
                </c:pt>
                <c:pt idx="217">
                  <c:v>40294.035262406855</c:v>
                </c:pt>
                <c:pt idx="218">
                  <c:v>41380.853168437192</c:v>
                </c:pt>
                <c:pt idx="219">
                  <c:v>42181.639004280965</c:v>
                </c:pt>
                <c:pt idx="220">
                  <c:v>42815.628835685224</c:v>
                </c:pt>
                <c:pt idx="221">
                  <c:v>43053.672998255912</c:v>
                </c:pt>
                <c:pt idx="222">
                  <c:v>43136.108133819573</c:v>
                </c:pt>
                <c:pt idx="223">
                  <c:v>42337.010940225155</c:v>
                </c:pt>
                <c:pt idx="224">
                  <c:v>41103.004703768311</c:v>
                </c:pt>
                <c:pt idx="225">
                  <c:v>39823.111991966609</c:v>
                </c:pt>
                <c:pt idx="226">
                  <c:v>38509.559008509073</c:v>
                </c:pt>
                <c:pt idx="227">
                  <c:v>37148.362031605102</c:v>
                </c:pt>
                <c:pt idx="228">
                  <c:v>35820.825326356964</c:v>
                </c:pt>
                <c:pt idx="229">
                  <c:v>34491.531103007248</c:v>
                </c:pt>
                <c:pt idx="230">
                  <c:v>33370.731885206922</c:v>
                </c:pt>
                <c:pt idx="231">
                  <c:v>32257.803287352686</c:v>
                </c:pt>
                <c:pt idx="232">
                  <c:v>31228.356746472182</c:v>
                </c:pt>
                <c:pt idx="233">
                  <c:v>30294.19819248455</c:v>
                </c:pt>
                <c:pt idx="234">
                  <c:v>29308.460335077434</c:v>
                </c:pt>
                <c:pt idx="235">
                  <c:v>28133.90402198616</c:v>
                </c:pt>
                <c:pt idx="236">
                  <c:v>26881.978753765663</c:v>
                </c:pt>
                <c:pt idx="237">
                  <c:v>25626.118175572123</c:v>
                </c:pt>
                <c:pt idx="238">
                  <c:v>24717.74927329423</c:v>
                </c:pt>
                <c:pt idx="239">
                  <c:v>24327.771470852498</c:v>
                </c:pt>
                <c:pt idx="240">
                  <c:v>23655.444743935317</c:v>
                </c:pt>
                <c:pt idx="241">
                  <c:v>22886.989482585494</c:v>
                </c:pt>
                <c:pt idx="242">
                  <c:v>22161.402357169289</c:v>
                </c:pt>
                <c:pt idx="243">
                  <c:v>21396.041858252742</c:v>
                </c:pt>
                <c:pt idx="244">
                  <c:v>20579.102055916712</c:v>
                </c:pt>
                <c:pt idx="245">
                  <c:v>19611.77992706517</c:v>
                </c:pt>
                <c:pt idx="246">
                  <c:v>18620.845938375354</c:v>
                </c:pt>
                <c:pt idx="247">
                  <c:v>17564.348924475456</c:v>
                </c:pt>
                <c:pt idx="248">
                  <c:v>16436.175783520961</c:v>
                </c:pt>
                <c:pt idx="249">
                  <c:v>15252.488029173939</c:v>
                </c:pt>
                <c:pt idx="250">
                  <c:v>13948.563183764078</c:v>
                </c:pt>
                <c:pt idx="251">
                  <c:v>12738.168807145506</c:v>
                </c:pt>
                <c:pt idx="252">
                  <c:v>11448.227683526247</c:v>
                </c:pt>
                <c:pt idx="253">
                  <c:v>10236.075788806094</c:v>
                </c:pt>
                <c:pt idx="254">
                  <c:v>9170.7911843982929</c:v>
                </c:pt>
                <c:pt idx="255">
                  <c:v>8063.9756883885684</c:v>
                </c:pt>
                <c:pt idx="256">
                  <c:v>7022.7232175889276</c:v>
                </c:pt>
                <c:pt idx="257">
                  <c:v>6110.4190053379898</c:v>
                </c:pt>
                <c:pt idx="258">
                  <c:v>5255.8071983510445</c:v>
                </c:pt>
                <c:pt idx="259">
                  <c:v>5156.0489403308547</c:v>
                </c:pt>
                <c:pt idx="260">
                  <c:v>6651.4971724538927</c:v>
                </c:pt>
                <c:pt idx="261">
                  <c:v>8599.7734792030078</c:v>
                </c:pt>
                <c:pt idx="262">
                  <c:v>10934.428434015121</c:v>
                </c:pt>
                <c:pt idx="263">
                  <c:v>14024.020992547968</c:v>
                </c:pt>
                <c:pt idx="264">
                  <c:v>16526.877966280859</c:v>
                </c:pt>
                <c:pt idx="265">
                  <c:v>19039.974398816139</c:v>
                </c:pt>
                <c:pt idx="266">
                  <c:v>21196.432429575612</c:v>
                </c:pt>
                <c:pt idx="267">
                  <c:v>23343.445716399776</c:v>
                </c:pt>
                <c:pt idx="268">
                  <c:v>26648.922509381118</c:v>
                </c:pt>
                <c:pt idx="269">
                  <c:v>30603.885904550509</c:v>
                </c:pt>
                <c:pt idx="270">
                  <c:v>33461.944738650185</c:v>
                </c:pt>
                <c:pt idx="271">
                  <c:v>35760.532424290475</c:v>
                </c:pt>
                <c:pt idx="272">
                  <c:v>37377.264647745898</c:v>
                </c:pt>
                <c:pt idx="273">
                  <c:v>39192.611574441107</c:v>
                </c:pt>
                <c:pt idx="274">
                  <c:v>41338.738481052809</c:v>
                </c:pt>
                <c:pt idx="275">
                  <c:v>44114.148152846057</c:v>
                </c:pt>
                <c:pt idx="276">
                  <c:v>46573.785508165543</c:v>
                </c:pt>
                <c:pt idx="277">
                  <c:v>49311.202262036903</c:v>
                </c:pt>
                <c:pt idx="278">
                  <c:v>50000</c:v>
                </c:pt>
                <c:pt idx="279">
                  <c:v>50000</c:v>
                </c:pt>
                <c:pt idx="280">
                  <c:v>50000</c:v>
                </c:pt>
                <c:pt idx="281">
                  <c:v>50000</c:v>
                </c:pt>
                <c:pt idx="282">
                  <c:v>50000</c:v>
                </c:pt>
                <c:pt idx="283">
                  <c:v>50000</c:v>
                </c:pt>
                <c:pt idx="284">
                  <c:v>50000</c:v>
                </c:pt>
                <c:pt idx="285">
                  <c:v>50000</c:v>
                </c:pt>
                <c:pt idx="286">
                  <c:v>50000</c:v>
                </c:pt>
                <c:pt idx="287">
                  <c:v>50000</c:v>
                </c:pt>
                <c:pt idx="288">
                  <c:v>50000</c:v>
                </c:pt>
                <c:pt idx="289">
                  <c:v>50000</c:v>
                </c:pt>
                <c:pt idx="290">
                  <c:v>50000</c:v>
                </c:pt>
                <c:pt idx="291">
                  <c:v>50000</c:v>
                </c:pt>
                <c:pt idx="292">
                  <c:v>50000</c:v>
                </c:pt>
                <c:pt idx="293">
                  <c:v>50000</c:v>
                </c:pt>
                <c:pt idx="294">
                  <c:v>50000</c:v>
                </c:pt>
                <c:pt idx="295">
                  <c:v>50000</c:v>
                </c:pt>
                <c:pt idx="296">
                  <c:v>50000</c:v>
                </c:pt>
                <c:pt idx="297">
                  <c:v>50000</c:v>
                </c:pt>
                <c:pt idx="298">
                  <c:v>50000</c:v>
                </c:pt>
                <c:pt idx="299">
                  <c:v>50000</c:v>
                </c:pt>
                <c:pt idx="300">
                  <c:v>50000</c:v>
                </c:pt>
                <c:pt idx="301">
                  <c:v>50000</c:v>
                </c:pt>
                <c:pt idx="302">
                  <c:v>50000</c:v>
                </c:pt>
                <c:pt idx="303">
                  <c:v>50000</c:v>
                </c:pt>
                <c:pt idx="304">
                  <c:v>50000</c:v>
                </c:pt>
                <c:pt idx="305">
                  <c:v>50000</c:v>
                </c:pt>
                <c:pt idx="306">
                  <c:v>50000</c:v>
                </c:pt>
                <c:pt idx="307">
                  <c:v>50000</c:v>
                </c:pt>
                <c:pt idx="308">
                  <c:v>50000</c:v>
                </c:pt>
                <c:pt idx="309">
                  <c:v>49384.028434015112</c:v>
                </c:pt>
                <c:pt idx="310">
                  <c:v>49079.71048041858</c:v>
                </c:pt>
                <c:pt idx="311">
                  <c:v>48559.447175096451</c:v>
                </c:pt>
                <c:pt idx="312">
                  <c:v>48286.191427514401</c:v>
                </c:pt>
                <c:pt idx="313">
                  <c:v>48623.818064584324</c:v>
                </c:pt>
                <c:pt idx="314">
                  <c:v>48792.570244701652</c:v>
                </c:pt>
                <c:pt idx="315">
                  <c:v>48961.32242481898</c:v>
                </c:pt>
                <c:pt idx="316">
                  <c:v>49147.558078325666</c:v>
                </c:pt>
                <c:pt idx="317">
                  <c:v>50000</c:v>
                </c:pt>
                <c:pt idx="318">
                  <c:v>50000</c:v>
                </c:pt>
                <c:pt idx="319">
                  <c:v>49282.627345277731</c:v>
                </c:pt>
                <c:pt idx="320">
                  <c:v>48493.578563500872</c:v>
                </c:pt>
                <c:pt idx="321">
                  <c:v>49623.616087944611</c:v>
                </c:pt>
                <c:pt idx="322">
                  <c:v>50000</c:v>
                </c:pt>
                <c:pt idx="323">
                  <c:v>50000</c:v>
                </c:pt>
                <c:pt idx="324">
                  <c:v>50000</c:v>
                </c:pt>
                <c:pt idx="325">
                  <c:v>50000</c:v>
                </c:pt>
                <c:pt idx="326">
                  <c:v>50000</c:v>
                </c:pt>
                <c:pt idx="327">
                  <c:v>50000</c:v>
                </c:pt>
                <c:pt idx="328">
                  <c:v>50000</c:v>
                </c:pt>
                <c:pt idx="329">
                  <c:v>50000</c:v>
                </c:pt>
                <c:pt idx="330">
                  <c:v>50000</c:v>
                </c:pt>
                <c:pt idx="331">
                  <c:v>50000</c:v>
                </c:pt>
                <c:pt idx="332">
                  <c:v>50000</c:v>
                </c:pt>
                <c:pt idx="333">
                  <c:v>50000</c:v>
                </c:pt>
                <c:pt idx="334">
                  <c:v>50000</c:v>
                </c:pt>
                <c:pt idx="335">
                  <c:v>50000</c:v>
                </c:pt>
                <c:pt idx="336">
                  <c:v>50000</c:v>
                </c:pt>
                <c:pt idx="337">
                  <c:v>50000</c:v>
                </c:pt>
                <c:pt idx="338">
                  <c:v>50000</c:v>
                </c:pt>
                <c:pt idx="339">
                  <c:v>49498.725543047411</c:v>
                </c:pt>
                <c:pt idx="340">
                  <c:v>48790.713598647009</c:v>
                </c:pt>
                <c:pt idx="341">
                  <c:v>48080.94413614503</c:v>
                </c:pt>
                <c:pt idx="342">
                  <c:v>46793.180804397234</c:v>
                </c:pt>
                <c:pt idx="343">
                  <c:v>45515.465884466998</c:v>
                </c:pt>
                <c:pt idx="344">
                  <c:v>44359.24887690926</c:v>
                </c:pt>
                <c:pt idx="345">
                  <c:v>43272.530204534647</c:v>
                </c:pt>
                <c:pt idx="346">
                  <c:v>42370.69467787115</c:v>
                </c:pt>
                <c:pt idx="347">
                  <c:v>42509.064700597221</c:v>
                </c:pt>
                <c:pt idx="348">
                  <c:v>43251.317562496697</c:v>
                </c:pt>
                <c:pt idx="349">
                  <c:v>44316.311674858625</c:v>
                </c:pt>
                <c:pt idx="350">
                  <c:v>45635.519158606839</c:v>
                </c:pt>
                <c:pt idx="351">
                  <c:v>46193.49254267745</c:v>
                </c:pt>
                <c:pt idx="352">
                  <c:v>46687.828529147511</c:v>
                </c:pt>
                <c:pt idx="353">
                  <c:v>46294.335690502616</c:v>
                </c:pt>
                <c:pt idx="354">
                  <c:v>45382.45175202156</c:v>
                </c:pt>
                <c:pt idx="355">
                  <c:v>44140.574895618622</c:v>
                </c:pt>
                <c:pt idx="356">
                  <c:v>42777.620400613072</c:v>
                </c:pt>
                <c:pt idx="357">
                  <c:v>41448.326177263356</c:v>
                </c:pt>
                <c:pt idx="358">
                  <c:v>40282.060757888059</c:v>
                </c:pt>
                <c:pt idx="359">
                  <c:v>39054.167623275724</c:v>
                </c:pt>
                <c:pt idx="360">
                  <c:v>37822.339178690345</c:v>
                </c:pt>
                <c:pt idx="361">
                  <c:v>36687.556239099416</c:v>
                </c:pt>
                <c:pt idx="362">
                  <c:v>35815.598520162785</c:v>
                </c:pt>
                <c:pt idx="363">
                  <c:v>35206.809872628299</c:v>
                </c:pt>
                <c:pt idx="364">
                  <c:v>34693.309211986685</c:v>
                </c:pt>
                <c:pt idx="365">
                  <c:v>34162.309793351305</c:v>
                </c:pt>
                <c:pt idx="366">
                  <c:v>33627.2222186988</c:v>
                </c:pt>
                <c:pt idx="367">
                  <c:v>33191.854637704135</c:v>
                </c:pt>
                <c:pt idx="368">
                  <c:v>33223.367644416256</c:v>
                </c:pt>
                <c:pt idx="369">
                  <c:v>33241.003921568627</c:v>
                </c:pt>
                <c:pt idx="370">
                  <c:v>33282.145087468947</c:v>
                </c:pt>
                <c:pt idx="371">
                  <c:v>33867.413519370006</c:v>
                </c:pt>
                <c:pt idx="372">
                  <c:v>34546.395814174721</c:v>
                </c:pt>
                <c:pt idx="373">
                  <c:v>34925.010813381952</c:v>
                </c:pt>
                <c:pt idx="374">
                  <c:v>35009.555012948571</c:v>
                </c:pt>
                <c:pt idx="375">
                  <c:v>34940.400528513288</c:v>
                </c:pt>
                <c:pt idx="376">
                  <c:v>35759.250610432849</c:v>
                </c:pt>
                <c:pt idx="377">
                  <c:v>35751.723841234605</c:v>
                </c:pt>
                <c:pt idx="378">
                  <c:v>35955.50410654828</c:v>
                </c:pt>
                <c:pt idx="379">
                  <c:v>37001.639342529466</c:v>
                </c:pt>
                <c:pt idx="380">
                  <c:v>37782.374229691879</c:v>
                </c:pt>
                <c:pt idx="381">
                  <c:v>37884.401902647856</c:v>
                </c:pt>
                <c:pt idx="382">
                  <c:v>39210.272712858736</c:v>
                </c:pt>
                <c:pt idx="383">
                  <c:v>41952.304867607425</c:v>
                </c:pt>
                <c:pt idx="384">
                  <c:v>44516.354040484126</c:v>
                </c:pt>
                <c:pt idx="385">
                  <c:v>49950.841097193603</c:v>
                </c:pt>
                <c:pt idx="386">
                  <c:v>50000</c:v>
                </c:pt>
                <c:pt idx="387">
                  <c:v>50000</c:v>
                </c:pt>
                <c:pt idx="388">
                  <c:v>50000</c:v>
                </c:pt>
                <c:pt idx="389">
                  <c:v>50000</c:v>
                </c:pt>
                <c:pt idx="390">
                  <c:v>50000</c:v>
                </c:pt>
                <c:pt idx="391">
                  <c:v>50000</c:v>
                </c:pt>
                <c:pt idx="392">
                  <c:v>50000</c:v>
                </c:pt>
                <c:pt idx="393">
                  <c:v>50000</c:v>
                </c:pt>
                <c:pt idx="394">
                  <c:v>50000</c:v>
                </c:pt>
                <c:pt idx="395">
                  <c:v>50000</c:v>
                </c:pt>
                <c:pt idx="396">
                  <c:v>50000</c:v>
                </c:pt>
                <c:pt idx="397">
                  <c:v>50000</c:v>
                </c:pt>
                <c:pt idx="398">
                  <c:v>50000</c:v>
                </c:pt>
                <c:pt idx="399">
                  <c:v>50000</c:v>
                </c:pt>
                <c:pt idx="400">
                  <c:v>50000</c:v>
                </c:pt>
                <c:pt idx="401">
                  <c:v>50000</c:v>
                </c:pt>
                <c:pt idx="402">
                  <c:v>50000</c:v>
                </c:pt>
                <c:pt idx="403">
                  <c:v>50000</c:v>
                </c:pt>
                <c:pt idx="404">
                  <c:v>50000</c:v>
                </c:pt>
                <c:pt idx="405">
                  <c:v>50000</c:v>
                </c:pt>
                <c:pt idx="406">
                  <c:v>50000</c:v>
                </c:pt>
                <c:pt idx="407">
                  <c:v>50000</c:v>
                </c:pt>
                <c:pt idx="408">
                  <c:v>50000</c:v>
                </c:pt>
                <c:pt idx="409">
                  <c:v>50000</c:v>
                </c:pt>
                <c:pt idx="410">
                  <c:v>50000</c:v>
                </c:pt>
                <c:pt idx="411">
                  <c:v>50000</c:v>
                </c:pt>
                <c:pt idx="412">
                  <c:v>50000</c:v>
                </c:pt>
                <c:pt idx="413">
                  <c:v>50000</c:v>
                </c:pt>
                <c:pt idx="414">
                  <c:v>50000</c:v>
                </c:pt>
                <c:pt idx="415">
                  <c:v>50000</c:v>
                </c:pt>
                <c:pt idx="416">
                  <c:v>50000</c:v>
                </c:pt>
                <c:pt idx="417">
                  <c:v>50000</c:v>
                </c:pt>
                <c:pt idx="418">
                  <c:v>49915.104275672536</c:v>
                </c:pt>
                <c:pt idx="419">
                  <c:v>49657.05491253105</c:v>
                </c:pt>
                <c:pt idx="420">
                  <c:v>49343.490935997041</c:v>
                </c:pt>
                <c:pt idx="421">
                  <c:v>49256.340996776067</c:v>
                </c:pt>
                <c:pt idx="422">
                  <c:v>49165.25574758205</c:v>
                </c:pt>
                <c:pt idx="423">
                  <c:v>49008.607473177952</c:v>
                </c:pt>
                <c:pt idx="424">
                  <c:v>48869.878230537499</c:v>
                </c:pt>
                <c:pt idx="425">
                  <c:v>48778.792981343482</c:v>
                </c:pt>
                <c:pt idx="426">
                  <c:v>49133.628011204484</c:v>
                </c:pt>
                <c:pt idx="427">
                  <c:v>50000</c:v>
                </c:pt>
                <c:pt idx="428">
                  <c:v>50000</c:v>
                </c:pt>
                <c:pt idx="429">
                  <c:v>50000</c:v>
                </c:pt>
                <c:pt idx="430">
                  <c:v>50000</c:v>
                </c:pt>
                <c:pt idx="431">
                  <c:v>50000</c:v>
                </c:pt>
                <c:pt idx="432">
                  <c:v>50000</c:v>
                </c:pt>
                <c:pt idx="433">
                  <c:v>50000</c:v>
                </c:pt>
                <c:pt idx="434">
                  <c:v>50000</c:v>
                </c:pt>
                <c:pt idx="435">
                  <c:v>50000</c:v>
                </c:pt>
                <c:pt idx="436">
                  <c:v>50000</c:v>
                </c:pt>
                <c:pt idx="437">
                  <c:v>50000</c:v>
                </c:pt>
                <c:pt idx="438">
                  <c:v>50000</c:v>
                </c:pt>
                <c:pt idx="439">
                  <c:v>50000</c:v>
                </c:pt>
                <c:pt idx="440">
                  <c:v>50000</c:v>
                </c:pt>
                <c:pt idx="441">
                  <c:v>50000</c:v>
                </c:pt>
                <c:pt idx="442">
                  <c:v>50000</c:v>
                </c:pt>
                <c:pt idx="443">
                  <c:v>50000</c:v>
                </c:pt>
                <c:pt idx="444">
                  <c:v>50000</c:v>
                </c:pt>
                <c:pt idx="445">
                  <c:v>50000</c:v>
                </c:pt>
                <c:pt idx="446">
                  <c:v>50000</c:v>
                </c:pt>
                <c:pt idx="447">
                  <c:v>50000</c:v>
                </c:pt>
                <c:pt idx="448">
                  <c:v>50000</c:v>
                </c:pt>
                <c:pt idx="449">
                  <c:v>50000</c:v>
                </c:pt>
                <c:pt idx="450">
                  <c:v>50000</c:v>
                </c:pt>
                <c:pt idx="451">
                  <c:v>50000</c:v>
                </c:pt>
                <c:pt idx="452">
                  <c:v>50000</c:v>
                </c:pt>
                <c:pt idx="453">
                  <c:v>50000</c:v>
                </c:pt>
                <c:pt idx="454">
                  <c:v>50000</c:v>
                </c:pt>
                <c:pt idx="455">
                  <c:v>50000</c:v>
                </c:pt>
                <c:pt idx="456">
                  <c:v>50000</c:v>
                </c:pt>
                <c:pt idx="457">
                  <c:v>50000</c:v>
                </c:pt>
                <c:pt idx="458">
                  <c:v>50000</c:v>
                </c:pt>
                <c:pt idx="459">
                  <c:v>50000</c:v>
                </c:pt>
                <c:pt idx="460">
                  <c:v>50000</c:v>
                </c:pt>
                <c:pt idx="461">
                  <c:v>50000</c:v>
                </c:pt>
                <c:pt idx="462">
                  <c:v>50000</c:v>
                </c:pt>
                <c:pt idx="463">
                  <c:v>50000</c:v>
                </c:pt>
                <c:pt idx="464">
                  <c:v>50000</c:v>
                </c:pt>
                <c:pt idx="465">
                  <c:v>50000</c:v>
                </c:pt>
                <c:pt idx="466">
                  <c:v>50000</c:v>
                </c:pt>
                <c:pt idx="467">
                  <c:v>49861.347180381585</c:v>
                </c:pt>
                <c:pt idx="468">
                  <c:v>49678.985677289784</c:v>
                </c:pt>
                <c:pt idx="469">
                  <c:v>49500.559484171026</c:v>
                </c:pt>
                <c:pt idx="470">
                  <c:v>49336.117012842871</c:v>
                </c:pt>
                <c:pt idx="471">
                  <c:v>49179.54516146081</c:v>
                </c:pt>
                <c:pt idx="472">
                  <c:v>48997.183658369009</c:v>
                </c:pt>
                <c:pt idx="473">
                  <c:v>48818.757465250252</c:v>
                </c:pt>
                <c:pt idx="474">
                  <c:v>48632.4606521854</c:v>
                </c:pt>
                <c:pt idx="475">
                  <c:v>48426.487289255325</c:v>
                </c:pt>
                <c:pt idx="476">
                  <c:v>48134.777654458012</c:v>
                </c:pt>
                <c:pt idx="477">
                  <c:v>48302.123820094079</c:v>
                </c:pt>
                <c:pt idx="478">
                  <c:v>48598.150795412505</c:v>
                </c:pt>
                <c:pt idx="479">
                  <c:v>49463.032524707996</c:v>
                </c:pt>
                <c:pt idx="480">
                  <c:v>50000</c:v>
                </c:pt>
                <c:pt idx="481">
                  <c:v>50000</c:v>
                </c:pt>
                <c:pt idx="482">
                  <c:v>50000</c:v>
                </c:pt>
                <c:pt idx="483">
                  <c:v>50000</c:v>
                </c:pt>
                <c:pt idx="484">
                  <c:v>50000</c:v>
                </c:pt>
                <c:pt idx="485">
                  <c:v>50000</c:v>
                </c:pt>
                <c:pt idx="486">
                  <c:v>50000</c:v>
                </c:pt>
                <c:pt idx="487">
                  <c:v>50000</c:v>
                </c:pt>
                <c:pt idx="488">
                  <c:v>50000</c:v>
                </c:pt>
                <c:pt idx="489">
                  <c:v>50000</c:v>
                </c:pt>
                <c:pt idx="490">
                  <c:v>50000</c:v>
                </c:pt>
                <c:pt idx="491">
                  <c:v>50000</c:v>
                </c:pt>
                <c:pt idx="492">
                  <c:v>50000</c:v>
                </c:pt>
                <c:pt idx="493">
                  <c:v>50000</c:v>
                </c:pt>
                <c:pt idx="494">
                  <c:v>50000</c:v>
                </c:pt>
                <c:pt idx="495">
                  <c:v>50000</c:v>
                </c:pt>
                <c:pt idx="496">
                  <c:v>50000</c:v>
                </c:pt>
                <c:pt idx="497">
                  <c:v>50000</c:v>
                </c:pt>
                <c:pt idx="498">
                  <c:v>49845.873368215209</c:v>
                </c:pt>
                <c:pt idx="499">
                  <c:v>49530.895724327464</c:v>
                </c:pt>
                <c:pt idx="500">
                  <c:v>49820.901284287298</c:v>
                </c:pt>
                <c:pt idx="501">
                  <c:v>50000</c:v>
                </c:pt>
                <c:pt idx="502">
                  <c:v>50000</c:v>
                </c:pt>
                <c:pt idx="503">
                  <c:v>50000</c:v>
                </c:pt>
                <c:pt idx="504">
                  <c:v>50000</c:v>
                </c:pt>
                <c:pt idx="505">
                  <c:v>50000</c:v>
                </c:pt>
                <c:pt idx="506">
                  <c:v>50000</c:v>
                </c:pt>
                <c:pt idx="507">
                  <c:v>50000</c:v>
                </c:pt>
                <c:pt idx="508">
                  <c:v>50000</c:v>
                </c:pt>
                <c:pt idx="509">
                  <c:v>50000</c:v>
                </c:pt>
                <c:pt idx="510">
                  <c:v>50000</c:v>
                </c:pt>
                <c:pt idx="511">
                  <c:v>50000</c:v>
                </c:pt>
                <c:pt idx="512">
                  <c:v>50000</c:v>
                </c:pt>
                <c:pt idx="513">
                  <c:v>50000</c:v>
                </c:pt>
                <c:pt idx="514">
                  <c:v>50000</c:v>
                </c:pt>
                <c:pt idx="515">
                  <c:v>50000</c:v>
                </c:pt>
                <c:pt idx="516">
                  <c:v>50000</c:v>
                </c:pt>
                <c:pt idx="517">
                  <c:v>50000</c:v>
                </c:pt>
                <c:pt idx="518">
                  <c:v>50000</c:v>
                </c:pt>
                <c:pt idx="519">
                  <c:v>50000</c:v>
                </c:pt>
                <c:pt idx="520">
                  <c:v>50000</c:v>
                </c:pt>
                <c:pt idx="521">
                  <c:v>50000</c:v>
                </c:pt>
                <c:pt idx="522">
                  <c:v>50000</c:v>
                </c:pt>
                <c:pt idx="523">
                  <c:v>50000</c:v>
                </c:pt>
                <c:pt idx="524">
                  <c:v>50000</c:v>
                </c:pt>
                <c:pt idx="525">
                  <c:v>50000</c:v>
                </c:pt>
                <c:pt idx="526">
                  <c:v>50000</c:v>
                </c:pt>
                <c:pt idx="527">
                  <c:v>50000</c:v>
                </c:pt>
                <c:pt idx="528">
                  <c:v>50000</c:v>
                </c:pt>
                <c:pt idx="529">
                  <c:v>50000</c:v>
                </c:pt>
                <c:pt idx="530">
                  <c:v>50000</c:v>
                </c:pt>
                <c:pt idx="531">
                  <c:v>50000</c:v>
                </c:pt>
                <c:pt idx="532">
                  <c:v>50000</c:v>
                </c:pt>
                <c:pt idx="533">
                  <c:v>50000</c:v>
                </c:pt>
                <c:pt idx="534">
                  <c:v>50000</c:v>
                </c:pt>
                <c:pt idx="535">
                  <c:v>50000</c:v>
                </c:pt>
                <c:pt idx="536">
                  <c:v>50000</c:v>
                </c:pt>
                <c:pt idx="537">
                  <c:v>50000</c:v>
                </c:pt>
                <c:pt idx="538">
                  <c:v>50000</c:v>
                </c:pt>
                <c:pt idx="539">
                  <c:v>50000</c:v>
                </c:pt>
                <c:pt idx="540">
                  <c:v>50000</c:v>
                </c:pt>
                <c:pt idx="541">
                  <c:v>50000</c:v>
                </c:pt>
                <c:pt idx="542">
                  <c:v>50000</c:v>
                </c:pt>
                <c:pt idx="543">
                  <c:v>50000</c:v>
                </c:pt>
                <c:pt idx="544">
                  <c:v>49869.485228053483</c:v>
                </c:pt>
                <c:pt idx="545">
                  <c:v>49486.766767084191</c:v>
                </c:pt>
                <c:pt idx="546">
                  <c:v>49006.582527350562</c:v>
                </c:pt>
                <c:pt idx="547">
                  <c:v>50000</c:v>
                </c:pt>
                <c:pt idx="548">
                  <c:v>50000</c:v>
                </c:pt>
                <c:pt idx="549">
                  <c:v>50000</c:v>
                </c:pt>
                <c:pt idx="550">
                  <c:v>50000</c:v>
                </c:pt>
                <c:pt idx="551">
                  <c:v>50000</c:v>
                </c:pt>
                <c:pt idx="552">
                  <c:v>50000</c:v>
                </c:pt>
                <c:pt idx="553">
                  <c:v>50000</c:v>
                </c:pt>
                <c:pt idx="554">
                  <c:v>50000</c:v>
                </c:pt>
                <c:pt idx="555">
                  <c:v>50000</c:v>
                </c:pt>
                <c:pt idx="556">
                  <c:v>50000</c:v>
                </c:pt>
                <c:pt idx="557">
                  <c:v>50000</c:v>
                </c:pt>
                <c:pt idx="558">
                  <c:v>50000</c:v>
                </c:pt>
                <c:pt idx="559">
                  <c:v>50000</c:v>
                </c:pt>
                <c:pt idx="560">
                  <c:v>50000</c:v>
                </c:pt>
                <c:pt idx="561">
                  <c:v>50000</c:v>
                </c:pt>
                <c:pt idx="562">
                  <c:v>50000</c:v>
                </c:pt>
                <c:pt idx="563">
                  <c:v>50000</c:v>
                </c:pt>
                <c:pt idx="564">
                  <c:v>50000</c:v>
                </c:pt>
                <c:pt idx="565">
                  <c:v>50000</c:v>
                </c:pt>
                <c:pt idx="566">
                  <c:v>50000</c:v>
                </c:pt>
                <c:pt idx="567">
                  <c:v>50000</c:v>
                </c:pt>
                <c:pt idx="568">
                  <c:v>50000</c:v>
                </c:pt>
                <c:pt idx="569">
                  <c:v>50000</c:v>
                </c:pt>
                <c:pt idx="570">
                  <c:v>50000</c:v>
                </c:pt>
                <c:pt idx="571">
                  <c:v>50000</c:v>
                </c:pt>
                <c:pt idx="572">
                  <c:v>50000</c:v>
                </c:pt>
                <c:pt idx="573">
                  <c:v>50000</c:v>
                </c:pt>
                <c:pt idx="574">
                  <c:v>50000</c:v>
                </c:pt>
                <c:pt idx="575">
                  <c:v>50000</c:v>
                </c:pt>
                <c:pt idx="576">
                  <c:v>50000</c:v>
                </c:pt>
                <c:pt idx="577">
                  <c:v>50000</c:v>
                </c:pt>
                <c:pt idx="578">
                  <c:v>50000</c:v>
                </c:pt>
                <c:pt idx="579">
                  <c:v>50000</c:v>
                </c:pt>
                <c:pt idx="580">
                  <c:v>50000</c:v>
                </c:pt>
                <c:pt idx="581">
                  <c:v>50000</c:v>
                </c:pt>
                <c:pt idx="582">
                  <c:v>50000</c:v>
                </c:pt>
                <c:pt idx="583">
                  <c:v>50000</c:v>
                </c:pt>
                <c:pt idx="584">
                  <c:v>50000</c:v>
                </c:pt>
                <c:pt idx="585">
                  <c:v>50000</c:v>
                </c:pt>
                <c:pt idx="586">
                  <c:v>50000</c:v>
                </c:pt>
                <c:pt idx="587">
                  <c:v>50000</c:v>
                </c:pt>
                <c:pt idx="588">
                  <c:v>50000</c:v>
                </c:pt>
                <c:pt idx="589">
                  <c:v>49521.993552137836</c:v>
                </c:pt>
                <c:pt idx="590">
                  <c:v>48867.394852280537</c:v>
                </c:pt>
                <c:pt idx="591">
                  <c:v>48200.990222504101</c:v>
                </c:pt>
                <c:pt idx="592">
                  <c:v>48007.510490988854</c:v>
                </c:pt>
                <c:pt idx="593">
                  <c:v>48040.154431583956</c:v>
                </c:pt>
                <c:pt idx="594">
                  <c:v>48772.137307753292</c:v>
                </c:pt>
                <c:pt idx="595">
                  <c:v>49720.218360551771</c:v>
                </c:pt>
                <c:pt idx="596">
                  <c:v>50000</c:v>
                </c:pt>
                <c:pt idx="597">
                  <c:v>50000</c:v>
                </c:pt>
                <c:pt idx="598">
                  <c:v>50000</c:v>
                </c:pt>
                <c:pt idx="599">
                  <c:v>50000</c:v>
                </c:pt>
                <c:pt idx="600">
                  <c:v>50000</c:v>
                </c:pt>
                <c:pt idx="601">
                  <c:v>50000</c:v>
                </c:pt>
                <c:pt idx="602">
                  <c:v>50000</c:v>
                </c:pt>
                <c:pt idx="603">
                  <c:v>50000</c:v>
                </c:pt>
                <c:pt idx="604">
                  <c:v>50000</c:v>
                </c:pt>
                <c:pt idx="605">
                  <c:v>50000</c:v>
                </c:pt>
                <c:pt idx="606">
                  <c:v>50000</c:v>
                </c:pt>
                <c:pt idx="607">
                  <c:v>50000</c:v>
                </c:pt>
                <c:pt idx="608">
                  <c:v>50000</c:v>
                </c:pt>
                <c:pt idx="609">
                  <c:v>50000</c:v>
                </c:pt>
                <c:pt idx="610">
                  <c:v>50000</c:v>
                </c:pt>
                <c:pt idx="611">
                  <c:v>50000</c:v>
                </c:pt>
                <c:pt idx="612">
                  <c:v>50000</c:v>
                </c:pt>
                <c:pt idx="613">
                  <c:v>50000</c:v>
                </c:pt>
                <c:pt idx="614">
                  <c:v>50000</c:v>
                </c:pt>
                <c:pt idx="615">
                  <c:v>50000</c:v>
                </c:pt>
                <c:pt idx="616">
                  <c:v>50000</c:v>
                </c:pt>
                <c:pt idx="617">
                  <c:v>50000</c:v>
                </c:pt>
                <c:pt idx="618">
                  <c:v>50000</c:v>
                </c:pt>
                <c:pt idx="619">
                  <c:v>50000</c:v>
                </c:pt>
                <c:pt idx="620">
                  <c:v>50000</c:v>
                </c:pt>
                <c:pt idx="621">
                  <c:v>50000</c:v>
                </c:pt>
                <c:pt idx="622">
                  <c:v>50000</c:v>
                </c:pt>
                <c:pt idx="623">
                  <c:v>50000</c:v>
                </c:pt>
                <c:pt idx="624">
                  <c:v>50000</c:v>
                </c:pt>
                <c:pt idx="625">
                  <c:v>50000</c:v>
                </c:pt>
                <c:pt idx="626">
                  <c:v>50000</c:v>
                </c:pt>
                <c:pt idx="627">
                  <c:v>50000</c:v>
                </c:pt>
                <c:pt idx="628">
                  <c:v>50000</c:v>
                </c:pt>
                <c:pt idx="629">
                  <c:v>50000</c:v>
                </c:pt>
                <c:pt idx="630">
                  <c:v>50000</c:v>
                </c:pt>
                <c:pt idx="631">
                  <c:v>50000</c:v>
                </c:pt>
                <c:pt idx="632">
                  <c:v>50000</c:v>
                </c:pt>
                <c:pt idx="633">
                  <c:v>50000</c:v>
                </c:pt>
                <c:pt idx="634">
                  <c:v>50000</c:v>
                </c:pt>
                <c:pt idx="635">
                  <c:v>50000</c:v>
                </c:pt>
                <c:pt idx="636">
                  <c:v>50000</c:v>
                </c:pt>
                <c:pt idx="637">
                  <c:v>50000</c:v>
                </c:pt>
                <c:pt idx="638">
                  <c:v>50000</c:v>
                </c:pt>
                <c:pt idx="639">
                  <c:v>50000</c:v>
                </c:pt>
                <c:pt idx="640">
                  <c:v>50000</c:v>
                </c:pt>
                <c:pt idx="641">
                  <c:v>50000</c:v>
                </c:pt>
                <c:pt idx="642">
                  <c:v>50000</c:v>
                </c:pt>
                <c:pt idx="643">
                  <c:v>50000</c:v>
                </c:pt>
                <c:pt idx="644">
                  <c:v>50000</c:v>
                </c:pt>
                <c:pt idx="645">
                  <c:v>50000</c:v>
                </c:pt>
                <c:pt idx="646">
                  <c:v>50000</c:v>
                </c:pt>
                <c:pt idx="647">
                  <c:v>50000</c:v>
                </c:pt>
                <c:pt idx="648">
                  <c:v>50000</c:v>
                </c:pt>
                <c:pt idx="649">
                  <c:v>49668.860842450187</c:v>
                </c:pt>
                <c:pt idx="650">
                  <c:v>49972.651466624382</c:v>
                </c:pt>
                <c:pt idx="651">
                  <c:v>50000</c:v>
                </c:pt>
                <c:pt idx="652">
                  <c:v>50000</c:v>
                </c:pt>
                <c:pt idx="653">
                  <c:v>50000</c:v>
                </c:pt>
                <c:pt idx="654">
                  <c:v>50000</c:v>
                </c:pt>
                <c:pt idx="655">
                  <c:v>50000</c:v>
                </c:pt>
                <c:pt idx="656">
                  <c:v>50000</c:v>
                </c:pt>
                <c:pt idx="657">
                  <c:v>49996.599545478566</c:v>
                </c:pt>
                <c:pt idx="658">
                  <c:v>49615.982453358702</c:v>
                </c:pt>
                <c:pt idx="659">
                  <c:v>48669.674118704083</c:v>
                </c:pt>
                <c:pt idx="660">
                  <c:v>47538.902912108235</c:v>
                </c:pt>
                <c:pt idx="661">
                  <c:v>46341.231435970607</c:v>
                </c:pt>
                <c:pt idx="662">
                  <c:v>45204.347127530251</c:v>
                </c:pt>
                <c:pt idx="663">
                  <c:v>44061.769991015266</c:v>
                </c:pt>
                <c:pt idx="664">
                  <c:v>42774.00665926747</c:v>
                </c:pt>
                <c:pt idx="665">
                  <c:v>43342.953078589919</c:v>
                </c:pt>
                <c:pt idx="666">
                  <c:v>44536.475196871193</c:v>
                </c:pt>
                <c:pt idx="667">
                  <c:v>48088.462850800686</c:v>
                </c:pt>
                <c:pt idx="668">
                  <c:v>50000</c:v>
                </c:pt>
                <c:pt idx="669">
                  <c:v>50000</c:v>
                </c:pt>
                <c:pt idx="670">
                  <c:v>50000</c:v>
                </c:pt>
                <c:pt idx="671">
                  <c:v>50000</c:v>
                </c:pt>
                <c:pt idx="672">
                  <c:v>50000</c:v>
                </c:pt>
                <c:pt idx="673">
                  <c:v>50000</c:v>
                </c:pt>
                <c:pt idx="674">
                  <c:v>50000</c:v>
                </c:pt>
                <c:pt idx="675">
                  <c:v>50000</c:v>
                </c:pt>
                <c:pt idx="676">
                  <c:v>50000</c:v>
                </c:pt>
                <c:pt idx="677">
                  <c:v>50000</c:v>
                </c:pt>
                <c:pt idx="678">
                  <c:v>50000</c:v>
                </c:pt>
                <c:pt idx="679">
                  <c:v>50000</c:v>
                </c:pt>
                <c:pt idx="680">
                  <c:v>50000</c:v>
                </c:pt>
                <c:pt idx="681">
                  <c:v>50000</c:v>
                </c:pt>
                <c:pt idx="682">
                  <c:v>49819.09032292162</c:v>
                </c:pt>
                <c:pt idx="683">
                  <c:v>49226.883462819089</c:v>
                </c:pt>
                <c:pt idx="684">
                  <c:v>48455.906558849951</c:v>
                </c:pt>
                <c:pt idx="685">
                  <c:v>47547.690502616133</c:v>
                </c:pt>
                <c:pt idx="686">
                  <c:v>46633.361344537807</c:v>
                </c:pt>
                <c:pt idx="687">
                  <c:v>45721.209978330946</c:v>
                </c:pt>
                <c:pt idx="688">
                  <c:v>44910.459700861466</c:v>
                </c:pt>
                <c:pt idx="689">
                  <c:v>44139.482796892327</c:v>
                </c:pt>
                <c:pt idx="690">
                  <c:v>43847.543893028895</c:v>
                </c:pt>
                <c:pt idx="691">
                  <c:v>43630.796152423216</c:v>
                </c:pt>
                <c:pt idx="692">
                  <c:v>43330.56635484381</c:v>
                </c:pt>
                <c:pt idx="693">
                  <c:v>43454.387209978318</c:v>
                </c:pt>
                <c:pt idx="694">
                  <c:v>43595.691538502178</c:v>
                </c:pt>
                <c:pt idx="695">
                  <c:v>43620.908049257421</c:v>
                </c:pt>
                <c:pt idx="696">
                  <c:v>43592.978764335909</c:v>
                </c:pt>
                <c:pt idx="697">
                  <c:v>43409.891295386064</c:v>
                </c:pt>
                <c:pt idx="698">
                  <c:v>43258.783003012511</c:v>
                </c:pt>
                <c:pt idx="699">
                  <c:v>43039.933893557405</c:v>
                </c:pt>
                <c:pt idx="700">
                  <c:v>42747.651138946123</c:v>
                </c:pt>
                <c:pt idx="701">
                  <c:v>42172.943036837358</c:v>
                </c:pt>
                <c:pt idx="702">
                  <c:v>41367.885587442506</c:v>
                </c:pt>
                <c:pt idx="703">
                  <c:v>40467.540151154783</c:v>
                </c:pt>
                <c:pt idx="704">
                  <c:v>39551.033201204991</c:v>
                </c:pt>
                <c:pt idx="705">
                  <c:v>38660.31590296494</c:v>
                </c:pt>
                <c:pt idx="706">
                  <c:v>37738.11612494052</c:v>
                </c:pt>
                <c:pt idx="707">
                  <c:v>36808.045726970013</c:v>
                </c:pt>
                <c:pt idx="708">
                  <c:v>35877.975328999506</c:v>
                </c:pt>
                <c:pt idx="709">
                  <c:v>34983.322720786411</c:v>
                </c:pt>
                <c:pt idx="710">
                  <c:v>34065.058252735042</c:v>
                </c:pt>
                <c:pt idx="711">
                  <c:v>33212.356809893754</c:v>
                </c:pt>
                <c:pt idx="712">
                  <c:v>32343.914127160282</c:v>
                </c:pt>
                <c:pt idx="713">
                  <c:v>31451.439310818652</c:v>
                </c:pt>
                <c:pt idx="714">
                  <c:v>30572.948216267625</c:v>
                </c:pt>
                <c:pt idx="715">
                  <c:v>29650.748438243209</c:v>
                </c:pt>
                <c:pt idx="716">
                  <c:v>28736.419280164882</c:v>
                </c:pt>
                <c:pt idx="717">
                  <c:v>27836.073843877159</c:v>
                </c:pt>
                <c:pt idx="718">
                  <c:v>26983.372401035871</c:v>
                </c:pt>
                <c:pt idx="719">
                  <c:v>26208.039913323806</c:v>
                </c:pt>
                <c:pt idx="720">
                  <c:v>26112.369811320739</c:v>
                </c:pt>
                <c:pt idx="721">
                  <c:v>26028.50563923681</c:v>
                </c:pt>
                <c:pt idx="722">
                  <c:v>25094.499931293256</c:v>
                </c:pt>
                <c:pt idx="723">
                  <c:v>24347.134887162396</c:v>
                </c:pt>
                <c:pt idx="724">
                  <c:v>23788.588298715695</c:v>
                </c:pt>
                <c:pt idx="725">
                  <c:v>22953.805887638056</c:v>
                </c:pt>
                <c:pt idx="726">
                  <c:v>22055.217969451915</c:v>
                </c:pt>
                <c:pt idx="727">
                  <c:v>21144.824121346635</c:v>
                </c:pt>
                <c:pt idx="728">
                  <c:v>20222.624343322219</c:v>
                </c:pt>
                <c:pt idx="729">
                  <c:v>19235.281813857604</c:v>
                </c:pt>
                <c:pt idx="730">
                  <c:v>18320.952655779278</c:v>
                </c:pt>
                <c:pt idx="731">
                  <c:v>17390.882257808767</c:v>
                </c:pt>
                <c:pt idx="732">
                  <c:v>16464.747169811304</c:v>
                </c:pt>
                <c:pt idx="733">
                  <c:v>15538.612081813841</c:v>
                </c:pt>
                <c:pt idx="734">
                  <c:v>14596.735753924195</c:v>
                </c:pt>
                <c:pt idx="735">
                  <c:v>13654.859426034549</c:v>
                </c:pt>
                <c:pt idx="736">
                  <c:v>12728.724338037086</c:v>
                </c:pt>
                <c:pt idx="737">
                  <c:v>12072.711970826051</c:v>
                </c:pt>
                <c:pt idx="738">
                  <c:v>11784.28810316578</c:v>
                </c:pt>
                <c:pt idx="739">
                  <c:v>11460.02617197821</c:v>
                </c:pt>
                <c:pt idx="740">
                  <c:v>12939.519222028419</c:v>
                </c:pt>
                <c:pt idx="741">
                  <c:v>13946.958490566023</c:v>
                </c:pt>
                <c:pt idx="742">
                  <c:v>14270.80006342158</c:v>
                </c:pt>
                <c:pt idx="743">
                  <c:v>14543.933449606244</c:v>
                </c:pt>
                <c:pt idx="744">
                  <c:v>14921.96767612704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876-49CA-AD18-B5025C58D2B7}"/>
            </c:ext>
          </c:extLst>
        </c:ser>
        <c:ser>
          <c:idx val="3"/>
          <c:order val="3"/>
          <c:tx>
            <c:strRef>
              <c:f>'May2019-PSE-Variation-MODBESS'!$P$1</c:f>
              <c:strCache>
                <c:ptCount val="1"/>
                <c:pt idx="0">
                  <c:v>150,000MWh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'May2019-PSE-Variation-MODBESS'!$P$2:$P$746</c:f>
              <c:numCache>
                <c:formatCode>General</c:formatCode>
                <c:ptCount val="745"/>
                <c:pt idx="0">
                  <c:v>151202.01934358649</c:v>
                </c:pt>
                <c:pt idx="1">
                  <c:v>150000</c:v>
                </c:pt>
                <c:pt idx="2">
                  <c:v>150000</c:v>
                </c:pt>
                <c:pt idx="3">
                  <c:v>150000</c:v>
                </c:pt>
                <c:pt idx="4">
                  <c:v>150000</c:v>
                </c:pt>
                <c:pt idx="5">
                  <c:v>150000</c:v>
                </c:pt>
                <c:pt idx="6">
                  <c:v>150000</c:v>
                </c:pt>
                <c:pt idx="7">
                  <c:v>150000</c:v>
                </c:pt>
                <c:pt idx="8">
                  <c:v>150000</c:v>
                </c:pt>
                <c:pt idx="9">
                  <c:v>149885.30289096769</c:v>
                </c:pt>
                <c:pt idx="10">
                  <c:v>149915.92951746736</c:v>
                </c:pt>
                <c:pt idx="11">
                  <c:v>150000</c:v>
                </c:pt>
                <c:pt idx="12">
                  <c:v>150000</c:v>
                </c:pt>
                <c:pt idx="13">
                  <c:v>150000</c:v>
                </c:pt>
                <c:pt idx="14">
                  <c:v>150000</c:v>
                </c:pt>
                <c:pt idx="15">
                  <c:v>150000</c:v>
                </c:pt>
                <c:pt idx="16">
                  <c:v>150000</c:v>
                </c:pt>
                <c:pt idx="17">
                  <c:v>150000</c:v>
                </c:pt>
                <c:pt idx="18">
                  <c:v>150000</c:v>
                </c:pt>
                <c:pt idx="19">
                  <c:v>150000</c:v>
                </c:pt>
                <c:pt idx="20">
                  <c:v>150000</c:v>
                </c:pt>
                <c:pt idx="21">
                  <c:v>150000</c:v>
                </c:pt>
                <c:pt idx="22">
                  <c:v>150000</c:v>
                </c:pt>
                <c:pt idx="23">
                  <c:v>150000</c:v>
                </c:pt>
                <c:pt idx="24">
                  <c:v>150000</c:v>
                </c:pt>
                <c:pt idx="25">
                  <c:v>150000</c:v>
                </c:pt>
                <c:pt idx="26">
                  <c:v>150000</c:v>
                </c:pt>
                <c:pt idx="27">
                  <c:v>150000</c:v>
                </c:pt>
                <c:pt idx="28">
                  <c:v>150000</c:v>
                </c:pt>
                <c:pt idx="29">
                  <c:v>150000</c:v>
                </c:pt>
                <c:pt idx="30">
                  <c:v>150000</c:v>
                </c:pt>
                <c:pt idx="31">
                  <c:v>150000</c:v>
                </c:pt>
                <c:pt idx="32">
                  <c:v>150000</c:v>
                </c:pt>
                <c:pt idx="33">
                  <c:v>150000</c:v>
                </c:pt>
                <c:pt idx="34">
                  <c:v>150000</c:v>
                </c:pt>
                <c:pt idx="35">
                  <c:v>150000</c:v>
                </c:pt>
                <c:pt idx="36">
                  <c:v>150000</c:v>
                </c:pt>
                <c:pt idx="37">
                  <c:v>150000</c:v>
                </c:pt>
                <c:pt idx="38">
                  <c:v>150000</c:v>
                </c:pt>
                <c:pt idx="39">
                  <c:v>150000</c:v>
                </c:pt>
                <c:pt idx="40">
                  <c:v>150000</c:v>
                </c:pt>
                <c:pt idx="41">
                  <c:v>150000</c:v>
                </c:pt>
                <c:pt idx="42">
                  <c:v>150000</c:v>
                </c:pt>
                <c:pt idx="43">
                  <c:v>150000</c:v>
                </c:pt>
                <c:pt idx="44">
                  <c:v>150000</c:v>
                </c:pt>
                <c:pt idx="45">
                  <c:v>150000</c:v>
                </c:pt>
                <c:pt idx="46">
                  <c:v>150000</c:v>
                </c:pt>
                <c:pt idx="47">
                  <c:v>150000</c:v>
                </c:pt>
                <c:pt idx="48">
                  <c:v>150000</c:v>
                </c:pt>
                <c:pt idx="49">
                  <c:v>150000</c:v>
                </c:pt>
                <c:pt idx="50">
                  <c:v>150000</c:v>
                </c:pt>
                <c:pt idx="51">
                  <c:v>150000</c:v>
                </c:pt>
                <c:pt idx="52">
                  <c:v>150000</c:v>
                </c:pt>
                <c:pt idx="53">
                  <c:v>150000</c:v>
                </c:pt>
                <c:pt idx="54">
                  <c:v>150000</c:v>
                </c:pt>
                <c:pt idx="55">
                  <c:v>149837.65889752127</c:v>
                </c:pt>
                <c:pt idx="56">
                  <c:v>149504.41837112204</c:v>
                </c:pt>
                <c:pt idx="57">
                  <c:v>149149.32350298611</c:v>
                </c:pt>
                <c:pt idx="58">
                  <c:v>148816.08297658688</c:v>
                </c:pt>
                <c:pt idx="59">
                  <c:v>148413.34411500453</c:v>
                </c:pt>
                <c:pt idx="60">
                  <c:v>147992.68622165851</c:v>
                </c:pt>
                <c:pt idx="61">
                  <c:v>147568.09301833945</c:v>
                </c:pt>
                <c:pt idx="62">
                  <c:v>147256.7068336769</c:v>
                </c:pt>
                <c:pt idx="63">
                  <c:v>147054.59235769784</c:v>
                </c:pt>
                <c:pt idx="64">
                  <c:v>146935.95993869251</c:v>
                </c:pt>
                <c:pt idx="65">
                  <c:v>147333.73950636864</c:v>
                </c:pt>
                <c:pt idx="66">
                  <c:v>148133.63896199994</c:v>
                </c:pt>
                <c:pt idx="67">
                  <c:v>150000</c:v>
                </c:pt>
                <c:pt idx="68">
                  <c:v>150000</c:v>
                </c:pt>
                <c:pt idx="69">
                  <c:v>150000</c:v>
                </c:pt>
                <c:pt idx="70">
                  <c:v>150000</c:v>
                </c:pt>
                <c:pt idx="71">
                  <c:v>150000</c:v>
                </c:pt>
                <c:pt idx="72">
                  <c:v>150000</c:v>
                </c:pt>
                <c:pt idx="73">
                  <c:v>150000</c:v>
                </c:pt>
                <c:pt idx="74">
                  <c:v>150000</c:v>
                </c:pt>
                <c:pt idx="75">
                  <c:v>150000</c:v>
                </c:pt>
                <c:pt idx="76">
                  <c:v>150000</c:v>
                </c:pt>
                <c:pt idx="77">
                  <c:v>150000</c:v>
                </c:pt>
                <c:pt idx="78">
                  <c:v>149863.44854923102</c:v>
                </c:pt>
                <c:pt idx="79">
                  <c:v>149639.47973151525</c:v>
                </c:pt>
                <c:pt idx="80">
                  <c:v>149328.0935468527</c:v>
                </c:pt>
                <c:pt idx="81">
                  <c:v>148972.99867871677</c:v>
                </c:pt>
                <c:pt idx="82">
                  <c:v>148592.11415887109</c:v>
                </c:pt>
                <c:pt idx="83">
                  <c:v>148149.60192378837</c:v>
                </c:pt>
                <c:pt idx="84">
                  <c:v>147703.15437873261</c:v>
                </c:pt>
                <c:pt idx="85">
                  <c:v>147260.64214364989</c:v>
                </c:pt>
                <c:pt idx="86">
                  <c:v>146818.12990856718</c:v>
                </c:pt>
                <c:pt idx="87">
                  <c:v>146463.03504043125</c:v>
                </c:pt>
                <c:pt idx="88">
                  <c:v>146300.69393795251</c:v>
                </c:pt>
                <c:pt idx="89">
                  <c:v>146785.89087257543</c:v>
                </c:pt>
                <c:pt idx="90">
                  <c:v>149141.8194598594</c:v>
                </c:pt>
                <c:pt idx="91">
                  <c:v>150000</c:v>
                </c:pt>
                <c:pt idx="92">
                  <c:v>150000</c:v>
                </c:pt>
                <c:pt idx="93">
                  <c:v>150000</c:v>
                </c:pt>
                <c:pt idx="94">
                  <c:v>150000</c:v>
                </c:pt>
                <c:pt idx="95">
                  <c:v>150000</c:v>
                </c:pt>
                <c:pt idx="96">
                  <c:v>150000</c:v>
                </c:pt>
                <c:pt idx="97">
                  <c:v>150000</c:v>
                </c:pt>
                <c:pt idx="98">
                  <c:v>150000</c:v>
                </c:pt>
                <c:pt idx="99">
                  <c:v>150000</c:v>
                </c:pt>
                <c:pt idx="100">
                  <c:v>150000</c:v>
                </c:pt>
                <c:pt idx="101">
                  <c:v>150000</c:v>
                </c:pt>
                <c:pt idx="102">
                  <c:v>150000</c:v>
                </c:pt>
                <c:pt idx="103">
                  <c:v>150000</c:v>
                </c:pt>
                <c:pt idx="104">
                  <c:v>150000</c:v>
                </c:pt>
                <c:pt idx="105">
                  <c:v>150000</c:v>
                </c:pt>
                <c:pt idx="106">
                  <c:v>150000</c:v>
                </c:pt>
                <c:pt idx="107">
                  <c:v>150000</c:v>
                </c:pt>
                <c:pt idx="108">
                  <c:v>150000</c:v>
                </c:pt>
                <c:pt idx="109">
                  <c:v>150000</c:v>
                </c:pt>
                <c:pt idx="110">
                  <c:v>149988.5379208287</c:v>
                </c:pt>
                <c:pt idx="111">
                  <c:v>149780.38676602716</c:v>
                </c:pt>
                <c:pt idx="112">
                  <c:v>149554.31657946197</c:v>
                </c:pt>
                <c:pt idx="113">
                  <c:v>149368.01976639713</c:v>
                </c:pt>
                <c:pt idx="114">
                  <c:v>149203.57729506897</c:v>
                </c:pt>
                <c:pt idx="115">
                  <c:v>149544.07709951905</c:v>
                </c:pt>
                <c:pt idx="116">
                  <c:v>150000</c:v>
                </c:pt>
                <c:pt idx="117">
                  <c:v>150000</c:v>
                </c:pt>
                <c:pt idx="118">
                  <c:v>150000</c:v>
                </c:pt>
                <c:pt idx="119">
                  <c:v>150000</c:v>
                </c:pt>
                <c:pt idx="120">
                  <c:v>150000</c:v>
                </c:pt>
                <c:pt idx="121">
                  <c:v>150000</c:v>
                </c:pt>
                <c:pt idx="122">
                  <c:v>150000</c:v>
                </c:pt>
                <c:pt idx="123">
                  <c:v>150000</c:v>
                </c:pt>
                <c:pt idx="124">
                  <c:v>150000</c:v>
                </c:pt>
                <c:pt idx="125">
                  <c:v>150000</c:v>
                </c:pt>
                <c:pt idx="126">
                  <c:v>150000</c:v>
                </c:pt>
                <c:pt idx="127">
                  <c:v>149861.34718038159</c:v>
                </c:pt>
                <c:pt idx="128">
                  <c:v>149657.1313355531</c:v>
                </c:pt>
                <c:pt idx="129">
                  <c:v>149456.85080069766</c:v>
                </c:pt>
                <c:pt idx="130">
                  <c:v>149274.48929760585</c:v>
                </c:pt>
                <c:pt idx="131">
                  <c:v>149070.27345277736</c:v>
                </c:pt>
                <c:pt idx="132">
                  <c:v>148844.20326621216</c:v>
                </c:pt>
                <c:pt idx="133">
                  <c:v>148683.69610485705</c:v>
                </c:pt>
                <c:pt idx="134">
                  <c:v>148632.46065218543</c:v>
                </c:pt>
                <c:pt idx="135">
                  <c:v>148559.3708577771</c:v>
                </c:pt>
                <c:pt idx="136">
                  <c:v>148783.78284445856</c:v>
                </c:pt>
                <c:pt idx="137">
                  <c:v>149127.43089688709</c:v>
                </c:pt>
                <c:pt idx="138">
                  <c:v>149715.8475767666</c:v>
                </c:pt>
                <c:pt idx="139">
                  <c:v>150000</c:v>
                </c:pt>
                <c:pt idx="140">
                  <c:v>150000</c:v>
                </c:pt>
                <c:pt idx="141">
                  <c:v>150000</c:v>
                </c:pt>
                <c:pt idx="142">
                  <c:v>150000</c:v>
                </c:pt>
                <c:pt idx="143">
                  <c:v>150000</c:v>
                </c:pt>
                <c:pt idx="144">
                  <c:v>150000</c:v>
                </c:pt>
                <c:pt idx="145">
                  <c:v>150000</c:v>
                </c:pt>
                <c:pt idx="146">
                  <c:v>150000</c:v>
                </c:pt>
                <c:pt idx="147">
                  <c:v>150000</c:v>
                </c:pt>
                <c:pt idx="148">
                  <c:v>149989.14919930237</c:v>
                </c:pt>
                <c:pt idx="149">
                  <c:v>149729.95359653296</c:v>
                </c:pt>
                <c:pt idx="150">
                  <c:v>149881.31396860632</c:v>
                </c:pt>
                <c:pt idx="151">
                  <c:v>148990.02355055232</c:v>
                </c:pt>
                <c:pt idx="152">
                  <c:v>148496.04659373185</c:v>
                </c:pt>
                <c:pt idx="153">
                  <c:v>148959.29745785109</c:v>
                </c:pt>
                <c:pt idx="154">
                  <c:v>150000</c:v>
                </c:pt>
                <c:pt idx="155">
                  <c:v>150000</c:v>
                </c:pt>
                <c:pt idx="156">
                  <c:v>150000</c:v>
                </c:pt>
                <c:pt idx="157">
                  <c:v>150000</c:v>
                </c:pt>
                <c:pt idx="158">
                  <c:v>149154.59605729085</c:v>
                </c:pt>
                <c:pt idx="159">
                  <c:v>147893.95962158448</c:v>
                </c:pt>
                <c:pt idx="160">
                  <c:v>146680.96717932457</c:v>
                </c:pt>
                <c:pt idx="161">
                  <c:v>146268.71476137626</c:v>
                </c:pt>
                <c:pt idx="162">
                  <c:v>148527.87290312353</c:v>
                </c:pt>
                <c:pt idx="163">
                  <c:v>150000</c:v>
                </c:pt>
                <c:pt idx="164">
                  <c:v>150000</c:v>
                </c:pt>
                <c:pt idx="165">
                  <c:v>150000</c:v>
                </c:pt>
                <c:pt idx="166">
                  <c:v>149933.48173986576</c:v>
                </c:pt>
                <c:pt idx="167">
                  <c:v>149781.30363088631</c:v>
                </c:pt>
                <c:pt idx="168">
                  <c:v>149801.17116431479</c:v>
                </c:pt>
                <c:pt idx="169">
                  <c:v>150000</c:v>
                </c:pt>
                <c:pt idx="170">
                  <c:v>149930.38697743247</c:v>
                </c:pt>
                <c:pt idx="171">
                  <c:v>149085.82358226308</c:v>
                </c:pt>
                <c:pt idx="172">
                  <c:v>148138.10158025473</c:v>
                </c:pt>
                <c:pt idx="173">
                  <c:v>147088.978489509</c:v>
                </c:pt>
                <c:pt idx="174">
                  <c:v>146011.88795518206</c:v>
                </c:pt>
                <c:pt idx="175">
                  <c:v>144853.49315575286</c:v>
                </c:pt>
                <c:pt idx="176">
                  <c:v>144086.29871571271</c:v>
                </c:pt>
                <c:pt idx="177">
                  <c:v>144229.22300089849</c:v>
                </c:pt>
                <c:pt idx="178">
                  <c:v>144521.45981713443</c:v>
                </c:pt>
                <c:pt idx="179">
                  <c:v>145532.26127583112</c:v>
                </c:pt>
                <c:pt idx="180">
                  <c:v>147134.35258178745</c:v>
                </c:pt>
                <c:pt idx="181">
                  <c:v>147892.34668357912</c:v>
                </c:pt>
                <c:pt idx="182">
                  <c:v>147560.48156017126</c:v>
                </c:pt>
                <c:pt idx="183">
                  <c:v>147305.98539189264</c:v>
                </c:pt>
                <c:pt idx="184">
                  <c:v>146904.62193330165</c:v>
                </c:pt>
                <c:pt idx="185">
                  <c:v>145724.37279213575</c:v>
                </c:pt>
                <c:pt idx="186">
                  <c:v>144395.07856878603</c:v>
                </c:pt>
                <c:pt idx="187">
                  <c:v>143079.76806722692</c:v>
                </c:pt>
                <c:pt idx="188">
                  <c:v>141994.80691295388</c:v>
                </c:pt>
                <c:pt idx="189">
                  <c:v>141291.4179800222</c:v>
                </c:pt>
                <c:pt idx="190">
                  <c:v>142334.03813751918</c:v>
                </c:pt>
                <c:pt idx="191">
                  <c:v>144895.97824639292</c:v>
                </c:pt>
                <c:pt idx="192">
                  <c:v>148224.04293641986</c:v>
                </c:pt>
                <c:pt idx="193">
                  <c:v>150000</c:v>
                </c:pt>
                <c:pt idx="194">
                  <c:v>150000</c:v>
                </c:pt>
                <c:pt idx="195">
                  <c:v>150000</c:v>
                </c:pt>
                <c:pt idx="196">
                  <c:v>150000</c:v>
                </c:pt>
                <c:pt idx="197">
                  <c:v>150000</c:v>
                </c:pt>
                <c:pt idx="198">
                  <c:v>150000</c:v>
                </c:pt>
                <c:pt idx="199">
                  <c:v>149941.77263358174</c:v>
                </c:pt>
                <c:pt idx="200">
                  <c:v>149633.09909624228</c:v>
                </c:pt>
                <c:pt idx="201">
                  <c:v>149833.02806405583</c:v>
                </c:pt>
                <c:pt idx="202">
                  <c:v>150000</c:v>
                </c:pt>
                <c:pt idx="203">
                  <c:v>150000</c:v>
                </c:pt>
                <c:pt idx="204">
                  <c:v>150000</c:v>
                </c:pt>
                <c:pt idx="205">
                  <c:v>150000</c:v>
                </c:pt>
                <c:pt idx="206">
                  <c:v>149667.71460282226</c:v>
                </c:pt>
                <c:pt idx="207">
                  <c:v>148723.50763701709</c:v>
                </c:pt>
                <c:pt idx="208">
                  <c:v>147735.5919877385</c:v>
                </c:pt>
                <c:pt idx="209">
                  <c:v>146435.60245230168</c:v>
                </c:pt>
                <c:pt idx="210">
                  <c:v>145094.08202526293</c:v>
                </c:pt>
                <c:pt idx="211">
                  <c:v>143786.22186988001</c:v>
                </c:pt>
                <c:pt idx="212">
                  <c:v>142462.62047460492</c:v>
                </c:pt>
                <c:pt idx="213">
                  <c:v>141146.88969927593</c:v>
                </c:pt>
                <c:pt idx="214">
                  <c:v>139892.78663918396</c:v>
                </c:pt>
                <c:pt idx="215">
                  <c:v>139152.71909518522</c:v>
                </c:pt>
                <c:pt idx="216">
                  <c:v>139550.59032820674</c:v>
                </c:pt>
                <c:pt idx="217">
                  <c:v>140294.03526240683</c:v>
                </c:pt>
                <c:pt idx="218">
                  <c:v>141380.85316843717</c:v>
                </c:pt>
                <c:pt idx="219">
                  <c:v>142181.63900428094</c:v>
                </c:pt>
                <c:pt idx="220">
                  <c:v>142815.6288356852</c:v>
                </c:pt>
                <c:pt idx="221">
                  <c:v>143053.6729982559</c:v>
                </c:pt>
                <c:pt idx="222">
                  <c:v>143136.10813381957</c:v>
                </c:pt>
                <c:pt idx="223">
                  <c:v>142337.01094022515</c:v>
                </c:pt>
                <c:pt idx="224">
                  <c:v>141103.0047037683</c:v>
                </c:pt>
                <c:pt idx="225">
                  <c:v>139823.11199196661</c:v>
                </c:pt>
                <c:pt idx="226">
                  <c:v>138509.55900850907</c:v>
                </c:pt>
                <c:pt idx="227">
                  <c:v>137148.36203160509</c:v>
                </c:pt>
                <c:pt idx="228">
                  <c:v>135820.82532635695</c:v>
                </c:pt>
                <c:pt idx="229">
                  <c:v>134491.53110300723</c:v>
                </c:pt>
                <c:pt idx="230">
                  <c:v>133370.73188520691</c:v>
                </c:pt>
                <c:pt idx="231">
                  <c:v>132257.80328735267</c:v>
                </c:pt>
                <c:pt idx="232">
                  <c:v>131228.35674647216</c:v>
                </c:pt>
                <c:pt idx="233">
                  <c:v>130294.19819248452</c:v>
                </c:pt>
                <c:pt idx="234">
                  <c:v>129308.4603350774</c:v>
                </c:pt>
                <c:pt idx="235">
                  <c:v>128133.90402198612</c:v>
                </c:pt>
                <c:pt idx="236">
                  <c:v>126881.97875376562</c:v>
                </c:pt>
                <c:pt idx="237">
                  <c:v>125626.11817557208</c:v>
                </c:pt>
                <c:pt idx="238">
                  <c:v>124717.74927329419</c:v>
                </c:pt>
                <c:pt idx="239">
                  <c:v>124327.77147085246</c:v>
                </c:pt>
                <c:pt idx="240">
                  <c:v>123655.44474393528</c:v>
                </c:pt>
                <c:pt idx="241">
                  <c:v>122886.98948258546</c:v>
                </c:pt>
                <c:pt idx="242">
                  <c:v>122161.40235716925</c:v>
                </c:pt>
                <c:pt idx="243">
                  <c:v>121396.04185825271</c:v>
                </c:pt>
                <c:pt idx="244">
                  <c:v>120579.10205591668</c:v>
                </c:pt>
                <c:pt idx="245">
                  <c:v>119611.77992706514</c:v>
                </c:pt>
                <c:pt idx="246">
                  <c:v>118620.84593837534</c:v>
                </c:pt>
                <c:pt idx="247">
                  <c:v>117564.34892447543</c:v>
                </c:pt>
                <c:pt idx="248">
                  <c:v>116436.17578352094</c:v>
                </c:pt>
                <c:pt idx="249">
                  <c:v>115252.48802917392</c:v>
                </c:pt>
                <c:pt idx="250">
                  <c:v>113948.56318376407</c:v>
                </c:pt>
                <c:pt idx="251">
                  <c:v>112738.1688071455</c:v>
                </c:pt>
                <c:pt idx="252">
                  <c:v>111448.22768352625</c:v>
                </c:pt>
                <c:pt idx="253">
                  <c:v>110236.07578880609</c:v>
                </c:pt>
                <c:pt idx="254">
                  <c:v>109170.79118439829</c:v>
                </c:pt>
                <c:pt idx="255">
                  <c:v>108063.97568838856</c:v>
                </c:pt>
                <c:pt idx="256">
                  <c:v>107022.72321758892</c:v>
                </c:pt>
                <c:pt idx="257">
                  <c:v>106110.41900533799</c:v>
                </c:pt>
                <c:pt idx="258">
                  <c:v>105255.80719835105</c:v>
                </c:pt>
                <c:pt idx="259">
                  <c:v>105156.04894033086</c:v>
                </c:pt>
                <c:pt idx="260">
                  <c:v>106651.49717245389</c:v>
                </c:pt>
                <c:pt idx="261">
                  <c:v>108599.77347920301</c:v>
                </c:pt>
                <c:pt idx="262">
                  <c:v>110934.42843401512</c:v>
                </c:pt>
                <c:pt idx="263">
                  <c:v>114024.02099254797</c:v>
                </c:pt>
                <c:pt idx="264">
                  <c:v>116526.87796628087</c:v>
                </c:pt>
                <c:pt idx="265">
                  <c:v>119039.97439881615</c:v>
                </c:pt>
                <c:pt idx="266">
                  <c:v>121196.43242957562</c:v>
                </c:pt>
                <c:pt idx="267">
                  <c:v>123343.44571639979</c:v>
                </c:pt>
                <c:pt idx="268">
                  <c:v>126648.92250938113</c:v>
                </c:pt>
                <c:pt idx="269">
                  <c:v>130603.88590455051</c:v>
                </c:pt>
                <c:pt idx="270">
                  <c:v>133461.9447386502</c:v>
                </c:pt>
                <c:pt idx="271">
                  <c:v>135760.53242429049</c:v>
                </c:pt>
                <c:pt idx="272">
                  <c:v>137377.26464774591</c:v>
                </c:pt>
                <c:pt idx="273">
                  <c:v>139192.61157444111</c:v>
                </c:pt>
                <c:pt idx="274">
                  <c:v>141338.7384810528</c:v>
                </c:pt>
                <c:pt idx="275">
                  <c:v>144114.14815284606</c:v>
                </c:pt>
                <c:pt idx="276">
                  <c:v>146573.78550816554</c:v>
                </c:pt>
                <c:pt idx="277">
                  <c:v>149311.20226203691</c:v>
                </c:pt>
                <c:pt idx="278">
                  <c:v>150000</c:v>
                </c:pt>
                <c:pt idx="279">
                  <c:v>150000</c:v>
                </c:pt>
                <c:pt idx="280">
                  <c:v>150000</c:v>
                </c:pt>
                <c:pt idx="281">
                  <c:v>150000</c:v>
                </c:pt>
                <c:pt idx="282">
                  <c:v>150000</c:v>
                </c:pt>
                <c:pt idx="283">
                  <c:v>150000</c:v>
                </c:pt>
                <c:pt idx="284">
                  <c:v>150000</c:v>
                </c:pt>
                <c:pt idx="285">
                  <c:v>150000</c:v>
                </c:pt>
                <c:pt idx="286">
                  <c:v>150000</c:v>
                </c:pt>
                <c:pt idx="287">
                  <c:v>150000</c:v>
                </c:pt>
                <c:pt idx="288">
                  <c:v>150000</c:v>
                </c:pt>
                <c:pt idx="289">
                  <c:v>150000</c:v>
                </c:pt>
                <c:pt idx="290">
                  <c:v>150000</c:v>
                </c:pt>
                <c:pt idx="291">
                  <c:v>150000</c:v>
                </c:pt>
                <c:pt idx="292">
                  <c:v>150000</c:v>
                </c:pt>
                <c:pt idx="293">
                  <c:v>150000</c:v>
                </c:pt>
                <c:pt idx="294">
                  <c:v>150000</c:v>
                </c:pt>
                <c:pt idx="295">
                  <c:v>150000</c:v>
                </c:pt>
                <c:pt idx="296">
                  <c:v>150000</c:v>
                </c:pt>
                <c:pt idx="297">
                  <c:v>150000</c:v>
                </c:pt>
                <c:pt idx="298">
                  <c:v>150000</c:v>
                </c:pt>
                <c:pt idx="299">
                  <c:v>150000</c:v>
                </c:pt>
                <c:pt idx="300">
                  <c:v>150000</c:v>
                </c:pt>
                <c:pt idx="301">
                  <c:v>150000</c:v>
                </c:pt>
                <c:pt idx="302">
                  <c:v>150000</c:v>
                </c:pt>
                <c:pt idx="303">
                  <c:v>150000</c:v>
                </c:pt>
                <c:pt idx="304">
                  <c:v>150000</c:v>
                </c:pt>
                <c:pt idx="305">
                  <c:v>150000</c:v>
                </c:pt>
                <c:pt idx="306">
                  <c:v>150000</c:v>
                </c:pt>
                <c:pt idx="307">
                  <c:v>150000</c:v>
                </c:pt>
                <c:pt idx="308">
                  <c:v>150000</c:v>
                </c:pt>
                <c:pt idx="309">
                  <c:v>149384.02843401511</c:v>
                </c:pt>
                <c:pt idx="310">
                  <c:v>149079.71048041858</c:v>
                </c:pt>
                <c:pt idx="311">
                  <c:v>148559.44717509646</c:v>
                </c:pt>
                <c:pt idx="312">
                  <c:v>148286.19142751439</c:v>
                </c:pt>
                <c:pt idx="313">
                  <c:v>148623.81806458431</c:v>
                </c:pt>
                <c:pt idx="314">
                  <c:v>148792.57024470164</c:v>
                </c:pt>
                <c:pt idx="315">
                  <c:v>148961.32242481897</c:v>
                </c:pt>
                <c:pt idx="316">
                  <c:v>149147.55807832564</c:v>
                </c:pt>
                <c:pt idx="317">
                  <c:v>150000</c:v>
                </c:pt>
                <c:pt idx="318">
                  <c:v>150000</c:v>
                </c:pt>
                <c:pt idx="319">
                  <c:v>149282.62734527772</c:v>
                </c:pt>
                <c:pt idx="320">
                  <c:v>148493.57856350087</c:v>
                </c:pt>
                <c:pt idx="321">
                  <c:v>149623.6160879446</c:v>
                </c:pt>
                <c:pt idx="322">
                  <c:v>150000</c:v>
                </c:pt>
                <c:pt idx="323">
                  <c:v>150000</c:v>
                </c:pt>
                <c:pt idx="324">
                  <c:v>150000</c:v>
                </c:pt>
                <c:pt idx="325">
                  <c:v>150000</c:v>
                </c:pt>
                <c:pt idx="326">
                  <c:v>150000</c:v>
                </c:pt>
                <c:pt idx="327">
                  <c:v>150000</c:v>
                </c:pt>
                <c:pt idx="328">
                  <c:v>150000</c:v>
                </c:pt>
                <c:pt idx="329">
                  <c:v>150000</c:v>
                </c:pt>
                <c:pt idx="330">
                  <c:v>150000</c:v>
                </c:pt>
                <c:pt idx="331">
                  <c:v>150000</c:v>
                </c:pt>
                <c:pt idx="332">
                  <c:v>150000</c:v>
                </c:pt>
                <c:pt idx="333">
                  <c:v>150000</c:v>
                </c:pt>
                <c:pt idx="334">
                  <c:v>150000</c:v>
                </c:pt>
                <c:pt idx="335">
                  <c:v>150000</c:v>
                </c:pt>
                <c:pt idx="336">
                  <c:v>150000</c:v>
                </c:pt>
                <c:pt idx="337">
                  <c:v>150000</c:v>
                </c:pt>
                <c:pt idx="338">
                  <c:v>150000</c:v>
                </c:pt>
                <c:pt idx="339">
                  <c:v>149498.72554304742</c:v>
                </c:pt>
                <c:pt idx="340">
                  <c:v>148790.71359864701</c:v>
                </c:pt>
                <c:pt idx="341">
                  <c:v>148080.94413614503</c:v>
                </c:pt>
                <c:pt idx="342">
                  <c:v>146793.18080439724</c:v>
                </c:pt>
                <c:pt idx="343">
                  <c:v>145515.465884467</c:v>
                </c:pt>
                <c:pt idx="344">
                  <c:v>144359.24887690926</c:v>
                </c:pt>
                <c:pt idx="345">
                  <c:v>143272.53020453465</c:v>
                </c:pt>
                <c:pt idx="346">
                  <c:v>142370.69467787116</c:v>
                </c:pt>
                <c:pt idx="347">
                  <c:v>142509.06470059723</c:v>
                </c:pt>
                <c:pt idx="348">
                  <c:v>143251.3175624967</c:v>
                </c:pt>
                <c:pt idx="349">
                  <c:v>144316.31167485862</c:v>
                </c:pt>
                <c:pt idx="350">
                  <c:v>145635.51915860682</c:v>
                </c:pt>
                <c:pt idx="351">
                  <c:v>146193.49254267744</c:v>
                </c:pt>
                <c:pt idx="352">
                  <c:v>146687.82852914749</c:v>
                </c:pt>
                <c:pt idx="353">
                  <c:v>146294.3356905026</c:v>
                </c:pt>
                <c:pt idx="354">
                  <c:v>145382.45175202156</c:v>
                </c:pt>
                <c:pt idx="355">
                  <c:v>144140.57489561863</c:v>
                </c:pt>
                <c:pt idx="356">
                  <c:v>142777.62040061309</c:v>
                </c:pt>
                <c:pt idx="357">
                  <c:v>141448.32617726337</c:v>
                </c:pt>
                <c:pt idx="358">
                  <c:v>140282.06075788807</c:v>
                </c:pt>
                <c:pt idx="359">
                  <c:v>139054.16762327575</c:v>
                </c:pt>
                <c:pt idx="360">
                  <c:v>137822.33917869037</c:v>
                </c:pt>
                <c:pt idx="361">
                  <c:v>136687.55623909945</c:v>
                </c:pt>
                <c:pt idx="362">
                  <c:v>135815.59852016281</c:v>
                </c:pt>
                <c:pt idx="363">
                  <c:v>135206.80987262834</c:v>
                </c:pt>
                <c:pt idx="364">
                  <c:v>134693.30921198672</c:v>
                </c:pt>
                <c:pt idx="365">
                  <c:v>134162.30979335133</c:v>
                </c:pt>
                <c:pt idx="366">
                  <c:v>133627.22221869882</c:v>
                </c:pt>
                <c:pt idx="367">
                  <c:v>133191.85463770415</c:v>
                </c:pt>
                <c:pt idx="368">
                  <c:v>133223.36764441626</c:v>
                </c:pt>
                <c:pt idx="369">
                  <c:v>133241.00392156863</c:v>
                </c:pt>
                <c:pt idx="370">
                  <c:v>133282.14508746896</c:v>
                </c:pt>
                <c:pt idx="371">
                  <c:v>133867.41351937002</c:v>
                </c:pt>
                <c:pt idx="372">
                  <c:v>134546.39581417473</c:v>
                </c:pt>
                <c:pt idx="373">
                  <c:v>134925.01081338196</c:v>
                </c:pt>
                <c:pt idx="374">
                  <c:v>135009.55501294858</c:v>
                </c:pt>
                <c:pt idx="375">
                  <c:v>134940.4005285133</c:v>
                </c:pt>
                <c:pt idx="376">
                  <c:v>135759.25061043285</c:v>
                </c:pt>
                <c:pt idx="377">
                  <c:v>135751.72384123461</c:v>
                </c:pt>
                <c:pt idx="378">
                  <c:v>135955.50410654827</c:v>
                </c:pt>
                <c:pt idx="379">
                  <c:v>137001.63934252944</c:v>
                </c:pt>
                <c:pt idx="380">
                  <c:v>137782.37422969184</c:v>
                </c:pt>
                <c:pt idx="381">
                  <c:v>137884.40190264781</c:v>
                </c:pt>
                <c:pt idx="382">
                  <c:v>139210.27271285868</c:v>
                </c:pt>
                <c:pt idx="383">
                  <c:v>141952.30486760737</c:v>
                </c:pt>
                <c:pt idx="384">
                  <c:v>144516.35404048406</c:v>
                </c:pt>
                <c:pt idx="385">
                  <c:v>149950.84109719354</c:v>
                </c:pt>
                <c:pt idx="386">
                  <c:v>150000</c:v>
                </c:pt>
                <c:pt idx="387">
                  <c:v>150000</c:v>
                </c:pt>
                <c:pt idx="388">
                  <c:v>150000</c:v>
                </c:pt>
                <c:pt idx="389">
                  <c:v>150000</c:v>
                </c:pt>
                <c:pt idx="390">
                  <c:v>150000</c:v>
                </c:pt>
                <c:pt idx="391">
                  <c:v>150000</c:v>
                </c:pt>
                <c:pt idx="392">
                  <c:v>150000</c:v>
                </c:pt>
                <c:pt idx="393">
                  <c:v>150000</c:v>
                </c:pt>
                <c:pt idx="394">
                  <c:v>150000</c:v>
                </c:pt>
                <c:pt idx="395">
                  <c:v>150000</c:v>
                </c:pt>
                <c:pt idx="396">
                  <c:v>150000</c:v>
                </c:pt>
                <c:pt idx="397">
                  <c:v>150000</c:v>
                </c:pt>
                <c:pt idx="398">
                  <c:v>150000</c:v>
                </c:pt>
                <c:pt idx="399">
                  <c:v>150000</c:v>
                </c:pt>
                <c:pt idx="400">
                  <c:v>150000</c:v>
                </c:pt>
                <c:pt idx="401">
                  <c:v>150000</c:v>
                </c:pt>
                <c:pt idx="402">
                  <c:v>150000</c:v>
                </c:pt>
                <c:pt idx="403">
                  <c:v>150000</c:v>
                </c:pt>
                <c:pt idx="404">
                  <c:v>150000</c:v>
                </c:pt>
                <c:pt idx="405">
                  <c:v>150000</c:v>
                </c:pt>
                <c:pt idx="406">
                  <c:v>150000</c:v>
                </c:pt>
                <c:pt idx="407">
                  <c:v>150000</c:v>
                </c:pt>
                <c:pt idx="408">
                  <c:v>150000</c:v>
                </c:pt>
                <c:pt idx="409">
                  <c:v>150000</c:v>
                </c:pt>
                <c:pt idx="410">
                  <c:v>150000</c:v>
                </c:pt>
                <c:pt idx="411">
                  <c:v>150000</c:v>
                </c:pt>
                <c:pt idx="412">
                  <c:v>150000</c:v>
                </c:pt>
                <c:pt idx="413">
                  <c:v>150000</c:v>
                </c:pt>
                <c:pt idx="414">
                  <c:v>150000</c:v>
                </c:pt>
                <c:pt idx="415">
                  <c:v>150000</c:v>
                </c:pt>
                <c:pt idx="416">
                  <c:v>150000</c:v>
                </c:pt>
                <c:pt idx="417">
                  <c:v>150000</c:v>
                </c:pt>
                <c:pt idx="418">
                  <c:v>149915.10427567252</c:v>
                </c:pt>
                <c:pt idx="419">
                  <c:v>149657.05491253105</c:v>
                </c:pt>
                <c:pt idx="420">
                  <c:v>149343.49093599705</c:v>
                </c:pt>
                <c:pt idx="421">
                  <c:v>149256.34099677607</c:v>
                </c:pt>
                <c:pt idx="422">
                  <c:v>149165.25574758204</c:v>
                </c:pt>
                <c:pt idx="423">
                  <c:v>149008.60747317792</c:v>
                </c:pt>
                <c:pt idx="424">
                  <c:v>148869.87823053746</c:v>
                </c:pt>
                <c:pt idx="425">
                  <c:v>148778.79298134343</c:v>
                </c:pt>
                <c:pt idx="426">
                  <c:v>149133.62801120442</c:v>
                </c:pt>
                <c:pt idx="427">
                  <c:v>150000</c:v>
                </c:pt>
                <c:pt idx="428">
                  <c:v>150000</c:v>
                </c:pt>
                <c:pt idx="429">
                  <c:v>150000</c:v>
                </c:pt>
                <c:pt idx="430">
                  <c:v>150000</c:v>
                </c:pt>
                <c:pt idx="431">
                  <c:v>150000</c:v>
                </c:pt>
                <c:pt idx="432">
                  <c:v>150000</c:v>
                </c:pt>
                <c:pt idx="433">
                  <c:v>150000</c:v>
                </c:pt>
                <c:pt idx="434">
                  <c:v>150000</c:v>
                </c:pt>
                <c:pt idx="435">
                  <c:v>150000</c:v>
                </c:pt>
                <c:pt idx="436">
                  <c:v>150000</c:v>
                </c:pt>
                <c:pt idx="437">
                  <c:v>150000</c:v>
                </c:pt>
                <c:pt idx="438">
                  <c:v>150000</c:v>
                </c:pt>
                <c:pt idx="439">
                  <c:v>150000</c:v>
                </c:pt>
                <c:pt idx="440">
                  <c:v>150000</c:v>
                </c:pt>
                <c:pt idx="441">
                  <c:v>150000</c:v>
                </c:pt>
                <c:pt idx="442">
                  <c:v>150000</c:v>
                </c:pt>
                <c:pt idx="443">
                  <c:v>150000</c:v>
                </c:pt>
                <c:pt idx="444">
                  <c:v>150000</c:v>
                </c:pt>
                <c:pt idx="445">
                  <c:v>150000</c:v>
                </c:pt>
                <c:pt idx="446">
                  <c:v>150000</c:v>
                </c:pt>
                <c:pt idx="447">
                  <c:v>150000</c:v>
                </c:pt>
                <c:pt idx="448">
                  <c:v>150000</c:v>
                </c:pt>
                <c:pt idx="449">
                  <c:v>150000</c:v>
                </c:pt>
                <c:pt idx="450">
                  <c:v>150000</c:v>
                </c:pt>
                <c:pt idx="451">
                  <c:v>150000</c:v>
                </c:pt>
                <c:pt idx="452">
                  <c:v>150000</c:v>
                </c:pt>
                <c:pt idx="453">
                  <c:v>150000</c:v>
                </c:pt>
                <c:pt idx="454">
                  <c:v>150000</c:v>
                </c:pt>
                <c:pt idx="455">
                  <c:v>150000</c:v>
                </c:pt>
                <c:pt idx="456">
                  <c:v>150000</c:v>
                </c:pt>
                <c:pt idx="457">
                  <c:v>150000</c:v>
                </c:pt>
                <c:pt idx="458">
                  <c:v>150000</c:v>
                </c:pt>
                <c:pt idx="459">
                  <c:v>150000</c:v>
                </c:pt>
                <c:pt idx="460">
                  <c:v>150000</c:v>
                </c:pt>
                <c:pt idx="461">
                  <c:v>150000</c:v>
                </c:pt>
                <c:pt idx="462">
                  <c:v>150000</c:v>
                </c:pt>
                <c:pt idx="463">
                  <c:v>150000</c:v>
                </c:pt>
                <c:pt idx="464">
                  <c:v>150000</c:v>
                </c:pt>
                <c:pt idx="465">
                  <c:v>150000</c:v>
                </c:pt>
                <c:pt idx="466">
                  <c:v>150000</c:v>
                </c:pt>
                <c:pt idx="467">
                  <c:v>149861.34718038159</c:v>
                </c:pt>
                <c:pt idx="468">
                  <c:v>149678.98567728978</c:v>
                </c:pt>
                <c:pt idx="469">
                  <c:v>149500.55948417101</c:v>
                </c:pt>
                <c:pt idx="470">
                  <c:v>149336.11701284285</c:v>
                </c:pt>
                <c:pt idx="471">
                  <c:v>149179.54516146079</c:v>
                </c:pt>
                <c:pt idx="472">
                  <c:v>148997.18365836897</c:v>
                </c:pt>
                <c:pt idx="473">
                  <c:v>148818.75746525021</c:v>
                </c:pt>
                <c:pt idx="474">
                  <c:v>148632.46065218537</c:v>
                </c:pt>
                <c:pt idx="475">
                  <c:v>148426.48728925528</c:v>
                </c:pt>
                <c:pt idx="476">
                  <c:v>148134.77765445795</c:v>
                </c:pt>
                <c:pt idx="477">
                  <c:v>148302.12382009401</c:v>
                </c:pt>
                <c:pt idx="478">
                  <c:v>148598.15079541245</c:v>
                </c:pt>
                <c:pt idx="479">
                  <c:v>149463.03252470796</c:v>
                </c:pt>
                <c:pt idx="480">
                  <c:v>150000</c:v>
                </c:pt>
                <c:pt idx="481">
                  <c:v>150000</c:v>
                </c:pt>
                <c:pt idx="482">
                  <c:v>150000</c:v>
                </c:pt>
                <c:pt idx="483">
                  <c:v>150000</c:v>
                </c:pt>
                <c:pt idx="484">
                  <c:v>150000</c:v>
                </c:pt>
                <c:pt idx="485">
                  <c:v>150000</c:v>
                </c:pt>
                <c:pt idx="486">
                  <c:v>150000</c:v>
                </c:pt>
                <c:pt idx="487">
                  <c:v>150000</c:v>
                </c:pt>
                <c:pt idx="488">
                  <c:v>150000</c:v>
                </c:pt>
                <c:pt idx="489">
                  <c:v>150000</c:v>
                </c:pt>
                <c:pt idx="490">
                  <c:v>150000</c:v>
                </c:pt>
                <c:pt idx="491">
                  <c:v>150000</c:v>
                </c:pt>
                <c:pt idx="492">
                  <c:v>150000</c:v>
                </c:pt>
                <c:pt idx="493">
                  <c:v>150000</c:v>
                </c:pt>
                <c:pt idx="494">
                  <c:v>150000</c:v>
                </c:pt>
                <c:pt idx="495">
                  <c:v>150000</c:v>
                </c:pt>
                <c:pt idx="496">
                  <c:v>150000</c:v>
                </c:pt>
                <c:pt idx="497">
                  <c:v>150000</c:v>
                </c:pt>
                <c:pt idx="498">
                  <c:v>149845.87336821522</c:v>
                </c:pt>
                <c:pt idx="499">
                  <c:v>149530.89572432748</c:v>
                </c:pt>
                <c:pt idx="500">
                  <c:v>149820.90128428731</c:v>
                </c:pt>
                <c:pt idx="501">
                  <c:v>150000</c:v>
                </c:pt>
                <c:pt idx="502">
                  <c:v>150000</c:v>
                </c:pt>
                <c:pt idx="503">
                  <c:v>150000</c:v>
                </c:pt>
                <c:pt idx="504">
                  <c:v>150000</c:v>
                </c:pt>
                <c:pt idx="505">
                  <c:v>150000</c:v>
                </c:pt>
                <c:pt idx="506">
                  <c:v>150000</c:v>
                </c:pt>
                <c:pt idx="507">
                  <c:v>150000</c:v>
                </c:pt>
                <c:pt idx="508">
                  <c:v>150000</c:v>
                </c:pt>
                <c:pt idx="509">
                  <c:v>150000</c:v>
                </c:pt>
                <c:pt idx="510">
                  <c:v>150000</c:v>
                </c:pt>
                <c:pt idx="511">
                  <c:v>150000</c:v>
                </c:pt>
                <c:pt idx="512">
                  <c:v>150000</c:v>
                </c:pt>
                <c:pt idx="513">
                  <c:v>150000</c:v>
                </c:pt>
                <c:pt idx="514">
                  <c:v>150000</c:v>
                </c:pt>
                <c:pt idx="515">
                  <c:v>150000</c:v>
                </c:pt>
                <c:pt idx="516">
                  <c:v>150000</c:v>
                </c:pt>
                <c:pt idx="517">
                  <c:v>150000</c:v>
                </c:pt>
                <c:pt idx="518">
                  <c:v>150000</c:v>
                </c:pt>
                <c:pt idx="519">
                  <c:v>150000</c:v>
                </c:pt>
                <c:pt idx="520">
                  <c:v>150000</c:v>
                </c:pt>
                <c:pt idx="521">
                  <c:v>150000</c:v>
                </c:pt>
                <c:pt idx="522">
                  <c:v>150000</c:v>
                </c:pt>
                <c:pt idx="523">
                  <c:v>150000</c:v>
                </c:pt>
                <c:pt idx="524">
                  <c:v>150000</c:v>
                </c:pt>
                <c:pt idx="525">
                  <c:v>150000</c:v>
                </c:pt>
                <c:pt idx="526">
                  <c:v>150000</c:v>
                </c:pt>
                <c:pt idx="527">
                  <c:v>150000</c:v>
                </c:pt>
                <c:pt idx="528">
                  <c:v>150000</c:v>
                </c:pt>
                <c:pt idx="529">
                  <c:v>150000</c:v>
                </c:pt>
                <c:pt idx="530">
                  <c:v>150000</c:v>
                </c:pt>
                <c:pt idx="531">
                  <c:v>150000</c:v>
                </c:pt>
                <c:pt idx="532">
                  <c:v>150000</c:v>
                </c:pt>
                <c:pt idx="533">
                  <c:v>150000</c:v>
                </c:pt>
                <c:pt idx="534">
                  <c:v>150000</c:v>
                </c:pt>
                <c:pt idx="535">
                  <c:v>150000</c:v>
                </c:pt>
                <c:pt idx="536">
                  <c:v>150000</c:v>
                </c:pt>
                <c:pt idx="537">
                  <c:v>150000</c:v>
                </c:pt>
                <c:pt idx="538">
                  <c:v>150000</c:v>
                </c:pt>
                <c:pt idx="539">
                  <c:v>150000</c:v>
                </c:pt>
                <c:pt idx="540">
                  <c:v>150000</c:v>
                </c:pt>
                <c:pt idx="541">
                  <c:v>150000</c:v>
                </c:pt>
                <c:pt idx="542">
                  <c:v>150000</c:v>
                </c:pt>
                <c:pt idx="543">
                  <c:v>150000</c:v>
                </c:pt>
                <c:pt idx="544">
                  <c:v>149869.4852280535</c:v>
                </c:pt>
                <c:pt idx="545">
                  <c:v>149486.76676708419</c:v>
                </c:pt>
                <c:pt idx="546">
                  <c:v>149006.58252735058</c:v>
                </c:pt>
                <c:pt idx="547">
                  <c:v>150000</c:v>
                </c:pt>
                <c:pt idx="548">
                  <c:v>150000</c:v>
                </c:pt>
                <c:pt idx="549">
                  <c:v>150000</c:v>
                </c:pt>
                <c:pt idx="550">
                  <c:v>150000</c:v>
                </c:pt>
                <c:pt idx="551">
                  <c:v>150000</c:v>
                </c:pt>
                <c:pt idx="552">
                  <c:v>150000</c:v>
                </c:pt>
                <c:pt idx="553">
                  <c:v>150000</c:v>
                </c:pt>
                <c:pt idx="554">
                  <c:v>150000</c:v>
                </c:pt>
                <c:pt idx="555">
                  <c:v>150000</c:v>
                </c:pt>
                <c:pt idx="556">
                  <c:v>150000</c:v>
                </c:pt>
                <c:pt idx="557">
                  <c:v>150000</c:v>
                </c:pt>
                <c:pt idx="558">
                  <c:v>150000</c:v>
                </c:pt>
                <c:pt idx="559">
                  <c:v>150000</c:v>
                </c:pt>
                <c:pt idx="560">
                  <c:v>150000</c:v>
                </c:pt>
                <c:pt idx="561">
                  <c:v>150000</c:v>
                </c:pt>
                <c:pt idx="562">
                  <c:v>150000</c:v>
                </c:pt>
                <c:pt idx="563">
                  <c:v>150000</c:v>
                </c:pt>
                <c:pt idx="564">
                  <c:v>150000</c:v>
                </c:pt>
                <c:pt idx="565">
                  <c:v>150000</c:v>
                </c:pt>
                <c:pt idx="566">
                  <c:v>150000</c:v>
                </c:pt>
                <c:pt idx="567">
                  <c:v>150000</c:v>
                </c:pt>
                <c:pt idx="568">
                  <c:v>150000</c:v>
                </c:pt>
                <c:pt idx="569">
                  <c:v>150000</c:v>
                </c:pt>
                <c:pt idx="570">
                  <c:v>150000</c:v>
                </c:pt>
                <c:pt idx="571">
                  <c:v>150000</c:v>
                </c:pt>
                <c:pt idx="572">
                  <c:v>150000</c:v>
                </c:pt>
                <c:pt idx="573">
                  <c:v>150000</c:v>
                </c:pt>
                <c:pt idx="574">
                  <c:v>150000</c:v>
                </c:pt>
                <c:pt idx="575">
                  <c:v>150000</c:v>
                </c:pt>
                <c:pt idx="576">
                  <c:v>150000</c:v>
                </c:pt>
                <c:pt idx="577">
                  <c:v>150000</c:v>
                </c:pt>
                <c:pt idx="578">
                  <c:v>150000</c:v>
                </c:pt>
                <c:pt idx="579">
                  <c:v>150000</c:v>
                </c:pt>
                <c:pt idx="580">
                  <c:v>150000</c:v>
                </c:pt>
                <c:pt idx="581">
                  <c:v>150000</c:v>
                </c:pt>
                <c:pt idx="582">
                  <c:v>150000</c:v>
                </c:pt>
                <c:pt idx="583">
                  <c:v>150000</c:v>
                </c:pt>
                <c:pt idx="584">
                  <c:v>150000</c:v>
                </c:pt>
                <c:pt idx="585">
                  <c:v>150000</c:v>
                </c:pt>
                <c:pt idx="586">
                  <c:v>150000</c:v>
                </c:pt>
                <c:pt idx="587">
                  <c:v>150000</c:v>
                </c:pt>
                <c:pt idx="588">
                  <c:v>150000</c:v>
                </c:pt>
                <c:pt idx="589">
                  <c:v>149521.99355213784</c:v>
                </c:pt>
                <c:pt idx="590">
                  <c:v>148867.39485228053</c:v>
                </c:pt>
                <c:pt idx="591">
                  <c:v>148200.9902225041</c:v>
                </c:pt>
                <c:pt idx="592">
                  <c:v>148007.51049098885</c:v>
                </c:pt>
                <c:pt idx="593">
                  <c:v>148040.15443158394</c:v>
                </c:pt>
                <c:pt idx="594">
                  <c:v>148772.13730775329</c:v>
                </c:pt>
                <c:pt idx="595">
                  <c:v>149720.21836055178</c:v>
                </c:pt>
                <c:pt idx="596">
                  <c:v>150000</c:v>
                </c:pt>
                <c:pt idx="597">
                  <c:v>150000</c:v>
                </c:pt>
                <c:pt idx="598">
                  <c:v>150000</c:v>
                </c:pt>
                <c:pt idx="599">
                  <c:v>150000</c:v>
                </c:pt>
                <c:pt idx="600">
                  <c:v>150000</c:v>
                </c:pt>
                <c:pt idx="601">
                  <c:v>150000</c:v>
                </c:pt>
                <c:pt idx="602">
                  <c:v>150000</c:v>
                </c:pt>
                <c:pt idx="603">
                  <c:v>150000</c:v>
                </c:pt>
                <c:pt idx="604">
                  <c:v>150000</c:v>
                </c:pt>
                <c:pt idx="605">
                  <c:v>150000</c:v>
                </c:pt>
                <c:pt idx="606">
                  <c:v>150000</c:v>
                </c:pt>
                <c:pt idx="607">
                  <c:v>150000</c:v>
                </c:pt>
                <c:pt idx="608">
                  <c:v>150000</c:v>
                </c:pt>
                <c:pt idx="609">
                  <c:v>150000</c:v>
                </c:pt>
                <c:pt idx="610">
                  <c:v>150000</c:v>
                </c:pt>
                <c:pt idx="611">
                  <c:v>150000</c:v>
                </c:pt>
                <c:pt idx="612">
                  <c:v>150000</c:v>
                </c:pt>
                <c:pt idx="613">
                  <c:v>150000</c:v>
                </c:pt>
                <c:pt idx="614">
                  <c:v>150000</c:v>
                </c:pt>
                <c:pt idx="615">
                  <c:v>150000</c:v>
                </c:pt>
                <c:pt idx="616">
                  <c:v>150000</c:v>
                </c:pt>
                <c:pt idx="617">
                  <c:v>150000</c:v>
                </c:pt>
                <c:pt idx="618">
                  <c:v>150000</c:v>
                </c:pt>
                <c:pt idx="619">
                  <c:v>150000</c:v>
                </c:pt>
                <c:pt idx="620">
                  <c:v>150000</c:v>
                </c:pt>
                <c:pt idx="621">
                  <c:v>150000</c:v>
                </c:pt>
                <c:pt idx="622">
                  <c:v>150000</c:v>
                </c:pt>
                <c:pt idx="623">
                  <c:v>150000</c:v>
                </c:pt>
                <c:pt idx="624">
                  <c:v>150000</c:v>
                </c:pt>
                <c:pt idx="625">
                  <c:v>150000</c:v>
                </c:pt>
                <c:pt idx="626">
                  <c:v>150000</c:v>
                </c:pt>
                <c:pt idx="627">
                  <c:v>150000</c:v>
                </c:pt>
                <c:pt idx="628">
                  <c:v>150000</c:v>
                </c:pt>
                <c:pt idx="629">
                  <c:v>150000</c:v>
                </c:pt>
                <c:pt idx="630">
                  <c:v>150000</c:v>
                </c:pt>
                <c:pt idx="631">
                  <c:v>150000</c:v>
                </c:pt>
                <c:pt idx="632">
                  <c:v>150000</c:v>
                </c:pt>
                <c:pt idx="633">
                  <c:v>150000</c:v>
                </c:pt>
                <c:pt idx="634">
                  <c:v>150000</c:v>
                </c:pt>
                <c:pt idx="635">
                  <c:v>150000</c:v>
                </c:pt>
                <c:pt idx="636">
                  <c:v>150000</c:v>
                </c:pt>
                <c:pt idx="637">
                  <c:v>150000</c:v>
                </c:pt>
                <c:pt idx="638">
                  <c:v>150000</c:v>
                </c:pt>
                <c:pt idx="639">
                  <c:v>150000</c:v>
                </c:pt>
                <c:pt idx="640">
                  <c:v>150000</c:v>
                </c:pt>
                <c:pt idx="641">
                  <c:v>150000</c:v>
                </c:pt>
                <c:pt idx="642">
                  <c:v>150000</c:v>
                </c:pt>
                <c:pt idx="643">
                  <c:v>150000</c:v>
                </c:pt>
                <c:pt idx="644">
                  <c:v>150000</c:v>
                </c:pt>
                <c:pt idx="645">
                  <c:v>150000</c:v>
                </c:pt>
                <c:pt idx="646">
                  <c:v>150000</c:v>
                </c:pt>
                <c:pt idx="647">
                  <c:v>150000</c:v>
                </c:pt>
                <c:pt idx="648">
                  <c:v>150000</c:v>
                </c:pt>
                <c:pt idx="649">
                  <c:v>149668.8608424502</c:v>
                </c:pt>
                <c:pt idx="650">
                  <c:v>149972.6514666244</c:v>
                </c:pt>
                <c:pt idx="651">
                  <c:v>150000</c:v>
                </c:pt>
                <c:pt idx="652">
                  <c:v>150000</c:v>
                </c:pt>
                <c:pt idx="653">
                  <c:v>150000</c:v>
                </c:pt>
                <c:pt idx="654">
                  <c:v>150000</c:v>
                </c:pt>
                <c:pt idx="655">
                  <c:v>150000</c:v>
                </c:pt>
                <c:pt idx="656">
                  <c:v>150000</c:v>
                </c:pt>
                <c:pt idx="657">
                  <c:v>149996.59954547856</c:v>
                </c:pt>
                <c:pt idx="658">
                  <c:v>149615.98245335868</c:v>
                </c:pt>
                <c:pt idx="659">
                  <c:v>148669.67411870408</c:v>
                </c:pt>
                <c:pt idx="660">
                  <c:v>147538.90291210823</c:v>
                </c:pt>
                <c:pt idx="661">
                  <c:v>146341.23143597061</c:v>
                </c:pt>
                <c:pt idx="662">
                  <c:v>145204.34712753026</c:v>
                </c:pt>
                <c:pt idx="663">
                  <c:v>144061.76999101529</c:v>
                </c:pt>
                <c:pt idx="664">
                  <c:v>142774.0066592675</c:v>
                </c:pt>
                <c:pt idx="665">
                  <c:v>143342.95307858996</c:v>
                </c:pt>
                <c:pt idx="666">
                  <c:v>144536.47519687124</c:v>
                </c:pt>
                <c:pt idx="667">
                  <c:v>148088.46285080074</c:v>
                </c:pt>
                <c:pt idx="668">
                  <c:v>150000</c:v>
                </c:pt>
                <c:pt idx="669">
                  <c:v>150000</c:v>
                </c:pt>
                <c:pt idx="670">
                  <c:v>150000</c:v>
                </c:pt>
                <c:pt idx="671">
                  <c:v>150000</c:v>
                </c:pt>
                <c:pt idx="672">
                  <c:v>150000</c:v>
                </c:pt>
                <c:pt idx="673">
                  <c:v>150000</c:v>
                </c:pt>
                <c:pt idx="674">
                  <c:v>150000</c:v>
                </c:pt>
                <c:pt idx="675">
                  <c:v>150000</c:v>
                </c:pt>
                <c:pt idx="676">
                  <c:v>150000</c:v>
                </c:pt>
                <c:pt idx="677">
                  <c:v>150000</c:v>
                </c:pt>
                <c:pt idx="678">
                  <c:v>150000</c:v>
                </c:pt>
                <c:pt idx="679">
                  <c:v>150000</c:v>
                </c:pt>
                <c:pt idx="680">
                  <c:v>150000</c:v>
                </c:pt>
                <c:pt idx="681">
                  <c:v>150000</c:v>
                </c:pt>
                <c:pt idx="682">
                  <c:v>149819.09032292163</c:v>
                </c:pt>
                <c:pt idx="683">
                  <c:v>149226.8834628191</c:v>
                </c:pt>
                <c:pt idx="684">
                  <c:v>148455.90655884997</c:v>
                </c:pt>
                <c:pt idx="685">
                  <c:v>147547.69050261614</c:v>
                </c:pt>
                <c:pt idx="686">
                  <c:v>146633.36134453781</c:v>
                </c:pt>
                <c:pt idx="687">
                  <c:v>145721.20997833097</c:v>
                </c:pt>
                <c:pt idx="688">
                  <c:v>144910.45970086148</c:v>
                </c:pt>
                <c:pt idx="689">
                  <c:v>144139.48279689235</c:v>
                </c:pt>
                <c:pt idx="690">
                  <c:v>143847.54389302892</c:v>
                </c:pt>
                <c:pt idx="691">
                  <c:v>143630.79615242325</c:v>
                </c:pt>
                <c:pt idx="692">
                  <c:v>143330.56635484385</c:v>
                </c:pt>
                <c:pt idx="693">
                  <c:v>143454.38720997836</c:v>
                </c:pt>
                <c:pt idx="694">
                  <c:v>143595.69153850223</c:v>
                </c:pt>
                <c:pt idx="695">
                  <c:v>143620.90804925747</c:v>
                </c:pt>
                <c:pt idx="696">
                  <c:v>143592.97876433595</c:v>
                </c:pt>
                <c:pt idx="697">
                  <c:v>143409.8912953861</c:v>
                </c:pt>
                <c:pt idx="698">
                  <c:v>143258.78300301253</c:v>
                </c:pt>
                <c:pt idx="699">
                  <c:v>143039.93389355743</c:v>
                </c:pt>
                <c:pt idx="700">
                  <c:v>142747.65113894615</c:v>
                </c:pt>
                <c:pt idx="701">
                  <c:v>142172.94303683739</c:v>
                </c:pt>
                <c:pt idx="702">
                  <c:v>141367.88558744252</c:v>
                </c:pt>
                <c:pt idx="703">
                  <c:v>140467.5401511548</c:v>
                </c:pt>
                <c:pt idx="704">
                  <c:v>139551.03320120502</c:v>
                </c:pt>
                <c:pt idx="705">
                  <c:v>138660.31590296497</c:v>
                </c:pt>
                <c:pt idx="706">
                  <c:v>137738.11612494054</c:v>
                </c:pt>
                <c:pt idx="707">
                  <c:v>136808.04572697004</c:v>
                </c:pt>
                <c:pt idx="708">
                  <c:v>135877.97532899954</c:v>
                </c:pt>
                <c:pt idx="709">
                  <c:v>134983.32272078644</c:v>
                </c:pt>
                <c:pt idx="710">
                  <c:v>134065.05825273506</c:v>
                </c:pt>
                <c:pt idx="711">
                  <c:v>133212.35680989377</c:v>
                </c:pt>
                <c:pt idx="712">
                  <c:v>132343.9141271603</c:v>
                </c:pt>
                <c:pt idx="713">
                  <c:v>131451.43931081868</c:v>
                </c:pt>
                <c:pt idx="714">
                  <c:v>130572.94821626764</c:v>
                </c:pt>
                <c:pt idx="715">
                  <c:v>129650.74843824323</c:v>
                </c:pt>
                <c:pt idx="716">
                  <c:v>128736.4192801649</c:v>
                </c:pt>
                <c:pt idx="717">
                  <c:v>127836.07384387718</c:v>
                </c:pt>
                <c:pt idx="718">
                  <c:v>126983.3724010359</c:v>
                </c:pt>
                <c:pt idx="719">
                  <c:v>126208.03991332384</c:v>
                </c:pt>
                <c:pt idx="720">
                  <c:v>126112.36981132078</c:v>
                </c:pt>
                <c:pt idx="721">
                  <c:v>126028.50563923686</c:v>
                </c:pt>
                <c:pt idx="722">
                  <c:v>125094.49993129331</c:v>
                </c:pt>
                <c:pt idx="723">
                  <c:v>124347.13488716245</c:v>
                </c:pt>
                <c:pt idx="724">
                  <c:v>123788.58829871575</c:v>
                </c:pt>
                <c:pt idx="725">
                  <c:v>122953.80588763811</c:v>
                </c:pt>
                <c:pt idx="726">
                  <c:v>122055.21796945197</c:v>
                </c:pt>
                <c:pt idx="727">
                  <c:v>121144.8241213467</c:v>
                </c:pt>
                <c:pt idx="728">
                  <c:v>120222.62434332228</c:v>
                </c:pt>
                <c:pt idx="729">
                  <c:v>119235.28181385767</c:v>
                </c:pt>
                <c:pt idx="730">
                  <c:v>118320.95265577934</c:v>
                </c:pt>
                <c:pt idx="731">
                  <c:v>117390.88225780883</c:v>
                </c:pt>
                <c:pt idx="732">
                  <c:v>116464.74716981137</c:v>
                </c:pt>
                <c:pt idx="733">
                  <c:v>115538.6120818139</c:v>
                </c:pt>
                <c:pt idx="734">
                  <c:v>114596.73575392425</c:v>
                </c:pt>
                <c:pt idx="735">
                  <c:v>113654.8594260346</c:v>
                </c:pt>
                <c:pt idx="736">
                  <c:v>112728.72433803714</c:v>
                </c:pt>
                <c:pt idx="737">
                  <c:v>112072.7119708261</c:v>
                </c:pt>
                <c:pt idx="738">
                  <c:v>111784.28810316583</c:v>
                </c:pt>
                <c:pt idx="739">
                  <c:v>111460.02617197826</c:v>
                </c:pt>
                <c:pt idx="740">
                  <c:v>112939.51922202847</c:v>
                </c:pt>
                <c:pt idx="741">
                  <c:v>113946.95849056607</c:v>
                </c:pt>
                <c:pt idx="742">
                  <c:v>114270.80006342163</c:v>
                </c:pt>
                <c:pt idx="743">
                  <c:v>114543.93344960629</c:v>
                </c:pt>
                <c:pt idx="744">
                  <c:v>114921.9676761271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876-49CA-AD18-B5025C58D2B7}"/>
            </c:ext>
          </c:extLst>
        </c:ser>
        <c:ser>
          <c:idx val="4"/>
          <c:order val="4"/>
          <c:tx>
            <c:strRef>
              <c:f>'May2019-PSE-Variation-MODBESS'!$Q$1</c:f>
              <c:strCache>
                <c:ptCount val="1"/>
                <c:pt idx="0">
                  <c:v>250,000MWh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'May2019-PSE-Variation-MODBESS'!$Q$2:$Q$746</c:f>
              <c:numCache>
                <c:formatCode>General</c:formatCode>
                <c:ptCount val="745"/>
                <c:pt idx="0">
                  <c:v>251202.01934358649</c:v>
                </c:pt>
                <c:pt idx="1">
                  <c:v>250000</c:v>
                </c:pt>
                <c:pt idx="2">
                  <c:v>250000</c:v>
                </c:pt>
                <c:pt idx="3">
                  <c:v>250000</c:v>
                </c:pt>
                <c:pt idx="4">
                  <c:v>250000</c:v>
                </c:pt>
                <c:pt idx="5">
                  <c:v>250000</c:v>
                </c:pt>
                <c:pt idx="6">
                  <c:v>250000</c:v>
                </c:pt>
                <c:pt idx="7">
                  <c:v>250000</c:v>
                </c:pt>
                <c:pt idx="8">
                  <c:v>250000</c:v>
                </c:pt>
                <c:pt idx="9">
                  <c:v>249885.30289096769</c:v>
                </c:pt>
                <c:pt idx="10">
                  <c:v>249915.92951746736</c:v>
                </c:pt>
                <c:pt idx="11">
                  <c:v>250000</c:v>
                </c:pt>
                <c:pt idx="12">
                  <c:v>250000</c:v>
                </c:pt>
                <c:pt idx="13">
                  <c:v>250000</c:v>
                </c:pt>
                <c:pt idx="14">
                  <c:v>250000</c:v>
                </c:pt>
                <c:pt idx="15">
                  <c:v>250000</c:v>
                </c:pt>
                <c:pt idx="16">
                  <c:v>250000</c:v>
                </c:pt>
                <c:pt idx="17">
                  <c:v>250000</c:v>
                </c:pt>
                <c:pt idx="18">
                  <c:v>250000</c:v>
                </c:pt>
                <c:pt idx="19">
                  <c:v>250000</c:v>
                </c:pt>
                <c:pt idx="20">
                  <c:v>250000</c:v>
                </c:pt>
                <c:pt idx="21">
                  <c:v>250000</c:v>
                </c:pt>
                <c:pt idx="22">
                  <c:v>250000</c:v>
                </c:pt>
                <c:pt idx="23">
                  <c:v>250000</c:v>
                </c:pt>
                <c:pt idx="24">
                  <c:v>250000</c:v>
                </c:pt>
                <c:pt idx="25">
                  <c:v>250000</c:v>
                </c:pt>
                <c:pt idx="26">
                  <c:v>250000</c:v>
                </c:pt>
                <c:pt idx="27">
                  <c:v>250000</c:v>
                </c:pt>
                <c:pt idx="28">
                  <c:v>250000</c:v>
                </c:pt>
                <c:pt idx="29">
                  <c:v>250000</c:v>
                </c:pt>
                <c:pt idx="30">
                  <c:v>250000</c:v>
                </c:pt>
                <c:pt idx="31">
                  <c:v>250000</c:v>
                </c:pt>
                <c:pt idx="32">
                  <c:v>250000</c:v>
                </c:pt>
                <c:pt idx="33">
                  <c:v>250000</c:v>
                </c:pt>
                <c:pt idx="34">
                  <c:v>250000</c:v>
                </c:pt>
                <c:pt idx="35">
                  <c:v>250000</c:v>
                </c:pt>
                <c:pt idx="36">
                  <c:v>250000</c:v>
                </c:pt>
                <c:pt idx="37">
                  <c:v>250000</c:v>
                </c:pt>
                <c:pt idx="38">
                  <c:v>250000</c:v>
                </c:pt>
                <c:pt idx="39">
                  <c:v>250000</c:v>
                </c:pt>
                <c:pt idx="40">
                  <c:v>250000</c:v>
                </c:pt>
                <c:pt idx="41">
                  <c:v>250000</c:v>
                </c:pt>
                <c:pt idx="42">
                  <c:v>250000</c:v>
                </c:pt>
                <c:pt idx="43">
                  <c:v>250000</c:v>
                </c:pt>
                <c:pt idx="44">
                  <c:v>250000</c:v>
                </c:pt>
                <c:pt idx="45">
                  <c:v>250000</c:v>
                </c:pt>
                <c:pt idx="46">
                  <c:v>250000</c:v>
                </c:pt>
                <c:pt idx="47">
                  <c:v>250000</c:v>
                </c:pt>
                <c:pt idx="48">
                  <c:v>250000</c:v>
                </c:pt>
                <c:pt idx="49">
                  <c:v>250000</c:v>
                </c:pt>
                <c:pt idx="50">
                  <c:v>250000</c:v>
                </c:pt>
                <c:pt idx="51">
                  <c:v>250000</c:v>
                </c:pt>
                <c:pt idx="52">
                  <c:v>250000</c:v>
                </c:pt>
                <c:pt idx="53">
                  <c:v>250000</c:v>
                </c:pt>
                <c:pt idx="54">
                  <c:v>250000</c:v>
                </c:pt>
                <c:pt idx="55">
                  <c:v>249837.65889752127</c:v>
                </c:pt>
                <c:pt idx="56">
                  <c:v>249504.41837112204</c:v>
                </c:pt>
                <c:pt idx="57">
                  <c:v>249149.32350298611</c:v>
                </c:pt>
                <c:pt idx="58">
                  <c:v>248816.08297658688</c:v>
                </c:pt>
                <c:pt idx="59">
                  <c:v>248413.34411500453</c:v>
                </c:pt>
                <c:pt idx="60">
                  <c:v>247992.68622165851</c:v>
                </c:pt>
                <c:pt idx="61">
                  <c:v>247568.09301833945</c:v>
                </c:pt>
                <c:pt idx="62">
                  <c:v>247256.7068336769</c:v>
                </c:pt>
                <c:pt idx="63">
                  <c:v>247054.59235769784</c:v>
                </c:pt>
                <c:pt idx="64">
                  <c:v>246935.95993869251</c:v>
                </c:pt>
                <c:pt idx="65">
                  <c:v>247333.73950636864</c:v>
                </c:pt>
                <c:pt idx="66">
                  <c:v>248133.63896199994</c:v>
                </c:pt>
                <c:pt idx="67">
                  <c:v>250000</c:v>
                </c:pt>
                <c:pt idx="68">
                  <c:v>250000</c:v>
                </c:pt>
                <c:pt idx="69">
                  <c:v>250000</c:v>
                </c:pt>
                <c:pt idx="70">
                  <c:v>250000</c:v>
                </c:pt>
                <c:pt idx="71">
                  <c:v>250000</c:v>
                </c:pt>
                <c:pt idx="72">
                  <c:v>250000</c:v>
                </c:pt>
                <c:pt idx="73">
                  <c:v>250000</c:v>
                </c:pt>
                <c:pt idx="74">
                  <c:v>250000</c:v>
                </c:pt>
                <c:pt idx="75">
                  <c:v>250000</c:v>
                </c:pt>
                <c:pt idx="76">
                  <c:v>250000</c:v>
                </c:pt>
                <c:pt idx="77">
                  <c:v>250000</c:v>
                </c:pt>
                <c:pt idx="78">
                  <c:v>249863.44854923102</c:v>
                </c:pt>
                <c:pt idx="79">
                  <c:v>249639.47973151525</c:v>
                </c:pt>
                <c:pt idx="80">
                  <c:v>249328.0935468527</c:v>
                </c:pt>
                <c:pt idx="81">
                  <c:v>248972.99867871677</c:v>
                </c:pt>
                <c:pt idx="82">
                  <c:v>248592.11415887109</c:v>
                </c:pt>
                <c:pt idx="83">
                  <c:v>248149.60192378837</c:v>
                </c:pt>
                <c:pt idx="84">
                  <c:v>247703.15437873261</c:v>
                </c:pt>
                <c:pt idx="85">
                  <c:v>247260.64214364989</c:v>
                </c:pt>
                <c:pt idx="86">
                  <c:v>246818.12990856718</c:v>
                </c:pt>
                <c:pt idx="87">
                  <c:v>246463.03504043125</c:v>
                </c:pt>
                <c:pt idx="88">
                  <c:v>246300.69393795251</c:v>
                </c:pt>
                <c:pt idx="89">
                  <c:v>246785.89087257543</c:v>
                </c:pt>
                <c:pt idx="90">
                  <c:v>249141.8194598594</c:v>
                </c:pt>
                <c:pt idx="91">
                  <c:v>250000</c:v>
                </c:pt>
                <c:pt idx="92">
                  <c:v>250000</c:v>
                </c:pt>
                <c:pt idx="93">
                  <c:v>250000</c:v>
                </c:pt>
                <c:pt idx="94">
                  <c:v>250000</c:v>
                </c:pt>
                <c:pt idx="95">
                  <c:v>250000</c:v>
                </c:pt>
                <c:pt idx="96">
                  <c:v>250000</c:v>
                </c:pt>
                <c:pt idx="97">
                  <c:v>250000</c:v>
                </c:pt>
                <c:pt idx="98">
                  <c:v>250000</c:v>
                </c:pt>
                <c:pt idx="99">
                  <c:v>250000</c:v>
                </c:pt>
                <c:pt idx="100">
                  <c:v>250000</c:v>
                </c:pt>
                <c:pt idx="101">
                  <c:v>250000</c:v>
                </c:pt>
                <c:pt idx="102">
                  <c:v>250000</c:v>
                </c:pt>
                <c:pt idx="103">
                  <c:v>250000</c:v>
                </c:pt>
                <c:pt idx="104">
                  <c:v>250000</c:v>
                </c:pt>
                <c:pt idx="105">
                  <c:v>250000</c:v>
                </c:pt>
                <c:pt idx="106">
                  <c:v>250000</c:v>
                </c:pt>
                <c:pt idx="107">
                  <c:v>250000</c:v>
                </c:pt>
                <c:pt idx="108">
                  <c:v>250000</c:v>
                </c:pt>
                <c:pt idx="109">
                  <c:v>250000</c:v>
                </c:pt>
                <c:pt idx="110">
                  <c:v>249988.5379208287</c:v>
                </c:pt>
                <c:pt idx="111">
                  <c:v>249780.38676602716</c:v>
                </c:pt>
                <c:pt idx="112">
                  <c:v>249554.31657946197</c:v>
                </c:pt>
                <c:pt idx="113">
                  <c:v>249368.01976639713</c:v>
                </c:pt>
                <c:pt idx="114">
                  <c:v>249203.57729506897</c:v>
                </c:pt>
                <c:pt idx="115">
                  <c:v>249544.07709951905</c:v>
                </c:pt>
                <c:pt idx="116">
                  <c:v>250000</c:v>
                </c:pt>
                <c:pt idx="117">
                  <c:v>250000</c:v>
                </c:pt>
                <c:pt idx="118">
                  <c:v>250000</c:v>
                </c:pt>
                <c:pt idx="119">
                  <c:v>250000</c:v>
                </c:pt>
                <c:pt idx="120">
                  <c:v>250000</c:v>
                </c:pt>
                <c:pt idx="121">
                  <c:v>250000</c:v>
                </c:pt>
                <c:pt idx="122">
                  <c:v>250000</c:v>
                </c:pt>
                <c:pt idx="123">
                  <c:v>250000</c:v>
                </c:pt>
                <c:pt idx="124">
                  <c:v>250000</c:v>
                </c:pt>
                <c:pt idx="125">
                  <c:v>250000</c:v>
                </c:pt>
                <c:pt idx="126">
                  <c:v>250000</c:v>
                </c:pt>
                <c:pt idx="127">
                  <c:v>249861.34718038159</c:v>
                </c:pt>
                <c:pt idx="128">
                  <c:v>249657.1313355531</c:v>
                </c:pt>
                <c:pt idx="129">
                  <c:v>249456.85080069766</c:v>
                </c:pt>
                <c:pt idx="130">
                  <c:v>249274.48929760585</c:v>
                </c:pt>
                <c:pt idx="131">
                  <c:v>249070.27345277736</c:v>
                </c:pt>
                <c:pt idx="132">
                  <c:v>248844.20326621216</c:v>
                </c:pt>
                <c:pt idx="133">
                  <c:v>248683.69610485705</c:v>
                </c:pt>
                <c:pt idx="134">
                  <c:v>248632.46065218543</c:v>
                </c:pt>
                <c:pt idx="135">
                  <c:v>248559.3708577771</c:v>
                </c:pt>
                <c:pt idx="136">
                  <c:v>248783.78284445856</c:v>
                </c:pt>
                <c:pt idx="137">
                  <c:v>249127.43089688709</c:v>
                </c:pt>
                <c:pt idx="138">
                  <c:v>249715.8475767666</c:v>
                </c:pt>
                <c:pt idx="139">
                  <c:v>250000</c:v>
                </c:pt>
                <c:pt idx="140">
                  <c:v>250000</c:v>
                </c:pt>
                <c:pt idx="141">
                  <c:v>250000</c:v>
                </c:pt>
                <c:pt idx="142">
                  <c:v>250000</c:v>
                </c:pt>
                <c:pt idx="143">
                  <c:v>250000</c:v>
                </c:pt>
                <c:pt idx="144">
                  <c:v>250000</c:v>
                </c:pt>
                <c:pt idx="145">
                  <c:v>250000</c:v>
                </c:pt>
                <c:pt idx="146">
                  <c:v>250000</c:v>
                </c:pt>
                <c:pt idx="147">
                  <c:v>250000</c:v>
                </c:pt>
                <c:pt idx="148">
                  <c:v>249989.14919930237</c:v>
                </c:pt>
                <c:pt idx="149">
                  <c:v>249729.95359653296</c:v>
                </c:pt>
                <c:pt idx="150">
                  <c:v>249881.31396860632</c:v>
                </c:pt>
                <c:pt idx="151">
                  <c:v>248990.02355055232</c:v>
                </c:pt>
                <c:pt idx="152">
                  <c:v>248496.04659373185</c:v>
                </c:pt>
                <c:pt idx="153">
                  <c:v>248959.29745785109</c:v>
                </c:pt>
                <c:pt idx="154">
                  <c:v>250000</c:v>
                </c:pt>
                <c:pt idx="155">
                  <c:v>250000</c:v>
                </c:pt>
                <c:pt idx="156">
                  <c:v>250000</c:v>
                </c:pt>
                <c:pt idx="157">
                  <c:v>250000</c:v>
                </c:pt>
                <c:pt idx="158">
                  <c:v>249154.59605729085</c:v>
                </c:pt>
                <c:pt idx="159">
                  <c:v>247893.95962158448</c:v>
                </c:pt>
                <c:pt idx="160">
                  <c:v>246680.96717932457</c:v>
                </c:pt>
                <c:pt idx="161">
                  <c:v>246268.71476137626</c:v>
                </c:pt>
                <c:pt idx="162">
                  <c:v>248527.87290312353</c:v>
                </c:pt>
                <c:pt idx="163">
                  <c:v>250000</c:v>
                </c:pt>
                <c:pt idx="164">
                  <c:v>250000</c:v>
                </c:pt>
                <c:pt idx="165">
                  <c:v>250000</c:v>
                </c:pt>
                <c:pt idx="166">
                  <c:v>249933.48173986576</c:v>
                </c:pt>
                <c:pt idx="167">
                  <c:v>249781.30363088631</c:v>
                </c:pt>
                <c:pt idx="168">
                  <c:v>249801.17116431479</c:v>
                </c:pt>
                <c:pt idx="169">
                  <c:v>250000</c:v>
                </c:pt>
                <c:pt idx="170">
                  <c:v>249930.38697743247</c:v>
                </c:pt>
                <c:pt idx="171">
                  <c:v>249085.82358226308</c:v>
                </c:pt>
                <c:pt idx="172">
                  <c:v>248138.10158025473</c:v>
                </c:pt>
                <c:pt idx="173">
                  <c:v>247088.978489509</c:v>
                </c:pt>
                <c:pt idx="174">
                  <c:v>246011.88795518206</c:v>
                </c:pt>
                <c:pt idx="175">
                  <c:v>244853.49315575286</c:v>
                </c:pt>
                <c:pt idx="176">
                  <c:v>244086.29871571271</c:v>
                </c:pt>
                <c:pt idx="177">
                  <c:v>244229.22300089849</c:v>
                </c:pt>
                <c:pt idx="178">
                  <c:v>244521.45981713443</c:v>
                </c:pt>
                <c:pt idx="179">
                  <c:v>245532.26127583112</c:v>
                </c:pt>
                <c:pt idx="180">
                  <c:v>247134.35258178745</c:v>
                </c:pt>
                <c:pt idx="181">
                  <c:v>247892.34668357912</c:v>
                </c:pt>
                <c:pt idx="182">
                  <c:v>247560.48156017126</c:v>
                </c:pt>
                <c:pt idx="183">
                  <c:v>247305.98539189264</c:v>
                </c:pt>
                <c:pt idx="184">
                  <c:v>246904.62193330165</c:v>
                </c:pt>
                <c:pt idx="185">
                  <c:v>245724.37279213575</c:v>
                </c:pt>
                <c:pt idx="186">
                  <c:v>244395.07856878603</c:v>
                </c:pt>
                <c:pt idx="187">
                  <c:v>243079.76806722692</c:v>
                </c:pt>
                <c:pt idx="188">
                  <c:v>241994.80691295388</c:v>
                </c:pt>
                <c:pt idx="189">
                  <c:v>241291.4179800222</c:v>
                </c:pt>
                <c:pt idx="190">
                  <c:v>242334.03813751918</c:v>
                </c:pt>
                <c:pt idx="191">
                  <c:v>244895.97824639292</c:v>
                </c:pt>
                <c:pt idx="192">
                  <c:v>248224.04293641986</c:v>
                </c:pt>
                <c:pt idx="193">
                  <c:v>250000</c:v>
                </c:pt>
                <c:pt idx="194">
                  <c:v>250000</c:v>
                </c:pt>
                <c:pt idx="195">
                  <c:v>250000</c:v>
                </c:pt>
                <c:pt idx="196">
                  <c:v>250000</c:v>
                </c:pt>
                <c:pt idx="197">
                  <c:v>250000</c:v>
                </c:pt>
                <c:pt idx="198">
                  <c:v>250000</c:v>
                </c:pt>
                <c:pt idx="199">
                  <c:v>249941.77263358174</c:v>
                </c:pt>
                <c:pt idx="200">
                  <c:v>249633.09909624228</c:v>
                </c:pt>
                <c:pt idx="201">
                  <c:v>249833.02806405583</c:v>
                </c:pt>
                <c:pt idx="202">
                  <c:v>250000</c:v>
                </c:pt>
                <c:pt idx="203">
                  <c:v>250000</c:v>
                </c:pt>
                <c:pt idx="204">
                  <c:v>250000</c:v>
                </c:pt>
                <c:pt idx="205">
                  <c:v>250000</c:v>
                </c:pt>
                <c:pt idx="206">
                  <c:v>249667.71460282226</c:v>
                </c:pt>
                <c:pt idx="207">
                  <c:v>248723.50763701709</c:v>
                </c:pt>
                <c:pt idx="208">
                  <c:v>247735.5919877385</c:v>
                </c:pt>
                <c:pt idx="209">
                  <c:v>246435.60245230168</c:v>
                </c:pt>
                <c:pt idx="210">
                  <c:v>245094.08202526293</c:v>
                </c:pt>
                <c:pt idx="211">
                  <c:v>243786.22186988001</c:v>
                </c:pt>
                <c:pt idx="212">
                  <c:v>242462.62047460492</c:v>
                </c:pt>
                <c:pt idx="213">
                  <c:v>241146.88969927593</c:v>
                </c:pt>
                <c:pt idx="214">
                  <c:v>239892.78663918396</c:v>
                </c:pt>
                <c:pt idx="215">
                  <c:v>239152.71909518522</c:v>
                </c:pt>
                <c:pt idx="216">
                  <c:v>239550.59032820674</c:v>
                </c:pt>
                <c:pt idx="217">
                  <c:v>240294.03526240683</c:v>
                </c:pt>
                <c:pt idx="218">
                  <c:v>241380.85316843717</c:v>
                </c:pt>
                <c:pt idx="219">
                  <c:v>242181.63900428094</c:v>
                </c:pt>
                <c:pt idx="220">
                  <c:v>242815.6288356852</c:v>
                </c:pt>
                <c:pt idx="221">
                  <c:v>243053.6729982559</c:v>
                </c:pt>
                <c:pt idx="222">
                  <c:v>243136.10813381957</c:v>
                </c:pt>
                <c:pt idx="223">
                  <c:v>242337.01094022515</c:v>
                </c:pt>
                <c:pt idx="224">
                  <c:v>241103.0047037683</c:v>
                </c:pt>
                <c:pt idx="225">
                  <c:v>239823.11199196661</c:v>
                </c:pt>
                <c:pt idx="226">
                  <c:v>238509.55900850907</c:v>
                </c:pt>
                <c:pt idx="227">
                  <c:v>237148.36203160509</c:v>
                </c:pt>
                <c:pt idx="228">
                  <c:v>235820.82532635695</c:v>
                </c:pt>
                <c:pt idx="229">
                  <c:v>234491.53110300723</c:v>
                </c:pt>
                <c:pt idx="230">
                  <c:v>233370.73188520691</c:v>
                </c:pt>
                <c:pt idx="231">
                  <c:v>232257.80328735267</c:v>
                </c:pt>
                <c:pt idx="232">
                  <c:v>231228.35674647216</c:v>
                </c:pt>
                <c:pt idx="233">
                  <c:v>230294.19819248453</c:v>
                </c:pt>
                <c:pt idx="234">
                  <c:v>229308.46033507743</c:v>
                </c:pt>
                <c:pt idx="235">
                  <c:v>228133.90402198615</c:v>
                </c:pt>
                <c:pt idx="236">
                  <c:v>226881.97875376567</c:v>
                </c:pt>
                <c:pt idx="237">
                  <c:v>225626.11817557213</c:v>
                </c:pt>
                <c:pt idx="238">
                  <c:v>224717.74927329423</c:v>
                </c:pt>
                <c:pt idx="239">
                  <c:v>224327.77147085252</c:v>
                </c:pt>
                <c:pt idx="240">
                  <c:v>223655.44474393534</c:v>
                </c:pt>
                <c:pt idx="241">
                  <c:v>222886.98948258552</c:v>
                </c:pt>
                <c:pt idx="242">
                  <c:v>222161.40235716931</c:v>
                </c:pt>
                <c:pt idx="243">
                  <c:v>221396.04185825275</c:v>
                </c:pt>
                <c:pt idx="244">
                  <c:v>220579.10205591671</c:v>
                </c:pt>
                <c:pt idx="245">
                  <c:v>219611.77992706516</c:v>
                </c:pt>
                <c:pt idx="246">
                  <c:v>218620.84593837534</c:v>
                </c:pt>
                <c:pt idx="247">
                  <c:v>217564.34892447543</c:v>
                </c:pt>
                <c:pt idx="248">
                  <c:v>216436.17578352094</c:v>
                </c:pt>
                <c:pt idx="249">
                  <c:v>215252.48802917392</c:v>
                </c:pt>
                <c:pt idx="250">
                  <c:v>213948.56318376405</c:v>
                </c:pt>
                <c:pt idx="251">
                  <c:v>212738.16880714547</c:v>
                </c:pt>
                <c:pt idx="252">
                  <c:v>211448.2276835262</c:v>
                </c:pt>
                <c:pt idx="253">
                  <c:v>210236.07578880605</c:v>
                </c:pt>
                <c:pt idx="254">
                  <c:v>209170.79118439826</c:v>
                </c:pt>
                <c:pt idx="255">
                  <c:v>208063.97568838854</c:v>
                </c:pt>
                <c:pt idx="256">
                  <c:v>207022.72321758891</c:v>
                </c:pt>
                <c:pt idx="257">
                  <c:v>206110.41900533796</c:v>
                </c:pt>
                <c:pt idx="258">
                  <c:v>205255.80719835102</c:v>
                </c:pt>
                <c:pt idx="259">
                  <c:v>205156.04894033083</c:v>
                </c:pt>
                <c:pt idx="260">
                  <c:v>206651.49717245388</c:v>
                </c:pt>
                <c:pt idx="261">
                  <c:v>208599.773479203</c:v>
                </c:pt>
                <c:pt idx="262">
                  <c:v>210934.42843401511</c:v>
                </c:pt>
                <c:pt idx="263">
                  <c:v>214024.02099254794</c:v>
                </c:pt>
                <c:pt idx="264">
                  <c:v>216526.87796628082</c:v>
                </c:pt>
                <c:pt idx="265">
                  <c:v>219039.97439881609</c:v>
                </c:pt>
                <c:pt idx="266">
                  <c:v>221196.43242957557</c:v>
                </c:pt>
                <c:pt idx="267">
                  <c:v>223343.44571639973</c:v>
                </c:pt>
                <c:pt idx="268">
                  <c:v>226648.92250938108</c:v>
                </c:pt>
                <c:pt idx="269">
                  <c:v>230603.88590455047</c:v>
                </c:pt>
                <c:pt idx="270">
                  <c:v>233461.94473865014</c:v>
                </c:pt>
                <c:pt idx="271">
                  <c:v>235760.53242429043</c:v>
                </c:pt>
                <c:pt idx="272">
                  <c:v>237377.26464774585</c:v>
                </c:pt>
                <c:pt idx="273">
                  <c:v>239192.61157444105</c:v>
                </c:pt>
                <c:pt idx="274">
                  <c:v>241338.73848105274</c:v>
                </c:pt>
                <c:pt idx="275">
                  <c:v>244114.148152846</c:v>
                </c:pt>
                <c:pt idx="276">
                  <c:v>246573.78550816549</c:v>
                </c:pt>
                <c:pt idx="277">
                  <c:v>249311.20226203685</c:v>
                </c:pt>
                <c:pt idx="278">
                  <c:v>250000</c:v>
                </c:pt>
                <c:pt idx="279">
                  <c:v>250000</c:v>
                </c:pt>
                <c:pt idx="280">
                  <c:v>250000</c:v>
                </c:pt>
                <c:pt idx="281">
                  <c:v>250000</c:v>
                </c:pt>
                <c:pt idx="282">
                  <c:v>250000</c:v>
                </c:pt>
                <c:pt idx="283">
                  <c:v>250000</c:v>
                </c:pt>
                <c:pt idx="284">
                  <c:v>250000</c:v>
                </c:pt>
                <c:pt idx="285">
                  <c:v>250000</c:v>
                </c:pt>
                <c:pt idx="286">
                  <c:v>250000</c:v>
                </c:pt>
                <c:pt idx="287">
                  <c:v>250000</c:v>
                </c:pt>
                <c:pt idx="288">
                  <c:v>250000</c:v>
                </c:pt>
                <c:pt idx="289">
                  <c:v>250000</c:v>
                </c:pt>
                <c:pt idx="290">
                  <c:v>250000</c:v>
                </c:pt>
                <c:pt idx="291">
                  <c:v>250000</c:v>
                </c:pt>
                <c:pt idx="292">
                  <c:v>250000</c:v>
                </c:pt>
                <c:pt idx="293">
                  <c:v>250000</c:v>
                </c:pt>
                <c:pt idx="294">
                  <c:v>250000</c:v>
                </c:pt>
                <c:pt idx="295">
                  <c:v>250000</c:v>
                </c:pt>
                <c:pt idx="296">
                  <c:v>250000</c:v>
                </c:pt>
                <c:pt idx="297">
                  <c:v>250000</c:v>
                </c:pt>
                <c:pt idx="298">
                  <c:v>250000</c:v>
                </c:pt>
                <c:pt idx="299">
                  <c:v>250000</c:v>
                </c:pt>
                <c:pt idx="300">
                  <c:v>250000</c:v>
                </c:pt>
                <c:pt idx="301">
                  <c:v>250000</c:v>
                </c:pt>
                <c:pt idx="302">
                  <c:v>250000</c:v>
                </c:pt>
                <c:pt idx="303">
                  <c:v>250000</c:v>
                </c:pt>
                <c:pt idx="304">
                  <c:v>250000</c:v>
                </c:pt>
                <c:pt idx="305">
                  <c:v>250000</c:v>
                </c:pt>
                <c:pt idx="306">
                  <c:v>250000</c:v>
                </c:pt>
                <c:pt idx="307">
                  <c:v>250000</c:v>
                </c:pt>
                <c:pt idx="308">
                  <c:v>250000</c:v>
                </c:pt>
                <c:pt idx="309">
                  <c:v>249384.02843401511</c:v>
                </c:pt>
                <c:pt idx="310">
                  <c:v>249079.71048041858</c:v>
                </c:pt>
                <c:pt idx="311">
                  <c:v>248559.44717509646</c:v>
                </c:pt>
                <c:pt idx="312">
                  <c:v>248286.19142751439</c:v>
                </c:pt>
                <c:pt idx="313">
                  <c:v>248623.81806458431</c:v>
                </c:pt>
                <c:pt idx="314">
                  <c:v>248792.57024470164</c:v>
                </c:pt>
                <c:pt idx="315">
                  <c:v>248961.32242481897</c:v>
                </c:pt>
                <c:pt idx="316">
                  <c:v>249147.55807832564</c:v>
                </c:pt>
                <c:pt idx="317">
                  <c:v>250000</c:v>
                </c:pt>
                <c:pt idx="318">
                  <c:v>250000</c:v>
                </c:pt>
                <c:pt idx="319">
                  <c:v>249282.62734527772</c:v>
                </c:pt>
                <c:pt idx="320">
                  <c:v>248493.57856350087</c:v>
                </c:pt>
                <c:pt idx="321">
                  <c:v>249623.6160879446</c:v>
                </c:pt>
                <c:pt idx="322">
                  <c:v>250000</c:v>
                </c:pt>
                <c:pt idx="323">
                  <c:v>250000</c:v>
                </c:pt>
                <c:pt idx="324">
                  <c:v>250000</c:v>
                </c:pt>
                <c:pt idx="325">
                  <c:v>250000</c:v>
                </c:pt>
                <c:pt idx="326">
                  <c:v>250000</c:v>
                </c:pt>
                <c:pt idx="327">
                  <c:v>250000</c:v>
                </c:pt>
                <c:pt idx="328">
                  <c:v>250000</c:v>
                </c:pt>
                <c:pt idx="329">
                  <c:v>250000</c:v>
                </c:pt>
                <c:pt idx="330">
                  <c:v>250000</c:v>
                </c:pt>
                <c:pt idx="331">
                  <c:v>250000</c:v>
                </c:pt>
                <c:pt idx="332">
                  <c:v>250000</c:v>
                </c:pt>
                <c:pt idx="333">
                  <c:v>250000</c:v>
                </c:pt>
                <c:pt idx="334">
                  <c:v>250000</c:v>
                </c:pt>
                <c:pt idx="335">
                  <c:v>250000</c:v>
                </c:pt>
                <c:pt idx="336">
                  <c:v>250000</c:v>
                </c:pt>
                <c:pt idx="337">
                  <c:v>250000</c:v>
                </c:pt>
                <c:pt idx="338">
                  <c:v>250000</c:v>
                </c:pt>
                <c:pt idx="339">
                  <c:v>249498.72554304742</c:v>
                </c:pt>
                <c:pt idx="340">
                  <c:v>248790.71359864701</c:v>
                </c:pt>
                <c:pt idx="341">
                  <c:v>248080.94413614503</c:v>
                </c:pt>
                <c:pt idx="342">
                  <c:v>246793.18080439724</c:v>
                </c:pt>
                <c:pt idx="343">
                  <c:v>245515.465884467</c:v>
                </c:pt>
                <c:pt idx="344">
                  <c:v>244359.24887690926</c:v>
                </c:pt>
                <c:pt idx="345">
                  <c:v>243272.53020453465</c:v>
                </c:pt>
                <c:pt idx="346">
                  <c:v>242370.69467787116</c:v>
                </c:pt>
                <c:pt idx="347">
                  <c:v>242509.06470059723</c:v>
                </c:pt>
                <c:pt idx="348">
                  <c:v>243251.3175624967</c:v>
                </c:pt>
                <c:pt idx="349">
                  <c:v>244316.31167485862</c:v>
                </c:pt>
                <c:pt idx="350">
                  <c:v>245635.51915860682</c:v>
                </c:pt>
                <c:pt idx="351">
                  <c:v>246193.49254267744</c:v>
                </c:pt>
                <c:pt idx="352">
                  <c:v>246687.82852914749</c:v>
                </c:pt>
                <c:pt idx="353">
                  <c:v>246294.3356905026</c:v>
                </c:pt>
                <c:pt idx="354">
                  <c:v>245382.45175202156</c:v>
                </c:pt>
                <c:pt idx="355">
                  <c:v>244140.57489561863</c:v>
                </c:pt>
                <c:pt idx="356">
                  <c:v>242777.62040061309</c:v>
                </c:pt>
                <c:pt idx="357">
                  <c:v>241448.32617726337</c:v>
                </c:pt>
                <c:pt idx="358">
                  <c:v>240282.06075788807</c:v>
                </c:pt>
                <c:pt idx="359">
                  <c:v>239054.16762327575</c:v>
                </c:pt>
                <c:pt idx="360">
                  <c:v>237822.33917869037</c:v>
                </c:pt>
                <c:pt idx="361">
                  <c:v>236687.55623909945</c:v>
                </c:pt>
                <c:pt idx="362">
                  <c:v>235815.59852016281</c:v>
                </c:pt>
                <c:pt idx="363">
                  <c:v>235206.80987262834</c:v>
                </c:pt>
                <c:pt idx="364">
                  <c:v>234693.30921198672</c:v>
                </c:pt>
                <c:pt idx="365">
                  <c:v>234162.30979335133</c:v>
                </c:pt>
                <c:pt idx="366">
                  <c:v>233627.22221869882</c:v>
                </c:pt>
                <c:pt idx="367">
                  <c:v>233191.85463770415</c:v>
                </c:pt>
                <c:pt idx="368">
                  <c:v>233223.36764441626</c:v>
                </c:pt>
                <c:pt idx="369">
                  <c:v>233241.00392156863</c:v>
                </c:pt>
                <c:pt idx="370">
                  <c:v>233282.14508746896</c:v>
                </c:pt>
                <c:pt idx="371">
                  <c:v>233867.41351937002</c:v>
                </c:pt>
                <c:pt idx="372">
                  <c:v>234546.39581417473</c:v>
                </c:pt>
                <c:pt idx="373">
                  <c:v>234925.01081338196</c:v>
                </c:pt>
                <c:pt idx="374">
                  <c:v>235009.55501294858</c:v>
                </c:pt>
                <c:pt idx="375">
                  <c:v>234940.4005285133</c:v>
                </c:pt>
                <c:pt idx="376">
                  <c:v>235759.25061043285</c:v>
                </c:pt>
                <c:pt idx="377">
                  <c:v>235751.72384123461</c:v>
                </c:pt>
                <c:pt idx="378">
                  <c:v>235955.50410654827</c:v>
                </c:pt>
                <c:pt idx="379">
                  <c:v>237001.63934252944</c:v>
                </c:pt>
                <c:pt idx="380">
                  <c:v>237782.37422969184</c:v>
                </c:pt>
                <c:pt idx="381">
                  <c:v>237884.40190264781</c:v>
                </c:pt>
                <c:pt idx="382">
                  <c:v>239210.27271285868</c:v>
                </c:pt>
                <c:pt idx="383">
                  <c:v>241952.30486760737</c:v>
                </c:pt>
                <c:pt idx="384">
                  <c:v>244516.35404048406</c:v>
                </c:pt>
                <c:pt idx="385">
                  <c:v>249950.84109719354</c:v>
                </c:pt>
                <c:pt idx="386">
                  <c:v>250000</c:v>
                </c:pt>
                <c:pt idx="387">
                  <c:v>250000</c:v>
                </c:pt>
                <c:pt idx="388">
                  <c:v>250000</c:v>
                </c:pt>
                <c:pt idx="389">
                  <c:v>250000</c:v>
                </c:pt>
                <c:pt idx="390">
                  <c:v>250000</c:v>
                </c:pt>
                <c:pt idx="391">
                  <c:v>250000</c:v>
                </c:pt>
                <c:pt idx="392">
                  <c:v>250000</c:v>
                </c:pt>
                <c:pt idx="393">
                  <c:v>250000</c:v>
                </c:pt>
                <c:pt idx="394">
                  <c:v>250000</c:v>
                </c:pt>
                <c:pt idx="395">
                  <c:v>250000</c:v>
                </c:pt>
                <c:pt idx="396">
                  <c:v>250000</c:v>
                </c:pt>
                <c:pt idx="397">
                  <c:v>250000</c:v>
                </c:pt>
                <c:pt idx="398">
                  <c:v>250000</c:v>
                </c:pt>
                <c:pt idx="399">
                  <c:v>250000</c:v>
                </c:pt>
                <c:pt idx="400">
                  <c:v>250000</c:v>
                </c:pt>
                <c:pt idx="401">
                  <c:v>250000</c:v>
                </c:pt>
                <c:pt idx="402">
                  <c:v>250000</c:v>
                </c:pt>
                <c:pt idx="403">
                  <c:v>250000</c:v>
                </c:pt>
                <c:pt idx="404">
                  <c:v>250000</c:v>
                </c:pt>
                <c:pt idx="405">
                  <c:v>250000</c:v>
                </c:pt>
                <c:pt idx="406">
                  <c:v>250000</c:v>
                </c:pt>
                <c:pt idx="407">
                  <c:v>250000</c:v>
                </c:pt>
                <c:pt idx="408">
                  <c:v>250000</c:v>
                </c:pt>
                <c:pt idx="409">
                  <c:v>250000</c:v>
                </c:pt>
                <c:pt idx="410">
                  <c:v>250000</c:v>
                </c:pt>
                <c:pt idx="411">
                  <c:v>250000</c:v>
                </c:pt>
                <c:pt idx="412">
                  <c:v>250000</c:v>
                </c:pt>
                <c:pt idx="413">
                  <c:v>250000</c:v>
                </c:pt>
                <c:pt idx="414">
                  <c:v>250000</c:v>
                </c:pt>
                <c:pt idx="415">
                  <c:v>250000</c:v>
                </c:pt>
                <c:pt idx="416">
                  <c:v>250000</c:v>
                </c:pt>
                <c:pt idx="417">
                  <c:v>250000</c:v>
                </c:pt>
                <c:pt idx="418">
                  <c:v>249915.10427567252</c:v>
                </c:pt>
                <c:pt idx="419">
                  <c:v>249657.05491253105</c:v>
                </c:pt>
                <c:pt idx="420">
                  <c:v>249343.49093599705</c:v>
                </c:pt>
                <c:pt idx="421">
                  <c:v>249256.34099677607</c:v>
                </c:pt>
                <c:pt idx="422">
                  <c:v>249165.25574758204</c:v>
                </c:pt>
                <c:pt idx="423">
                  <c:v>249008.60747317792</c:v>
                </c:pt>
                <c:pt idx="424">
                  <c:v>248869.87823053746</c:v>
                </c:pt>
                <c:pt idx="425">
                  <c:v>248778.79298134343</c:v>
                </c:pt>
                <c:pt idx="426">
                  <c:v>249133.62801120442</c:v>
                </c:pt>
                <c:pt idx="427">
                  <c:v>250000</c:v>
                </c:pt>
                <c:pt idx="428">
                  <c:v>250000</c:v>
                </c:pt>
                <c:pt idx="429">
                  <c:v>250000</c:v>
                </c:pt>
                <c:pt idx="430">
                  <c:v>250000</c:v>
                </c:pt>
                <c:pt idx="431">
                  <c:v>250000</c:v>
                </c:pt>
                <c:pt idx="432">
                  <c:v>250000</c:v>
                </c:pt>
                <c:pt idx="433">
                  <c:v>250000</c:v>
                </c:pt>
                <c:pt idx="434">
                  <c:v>250000</c:v>
                </c:pt>
                <c:pt idx="435">
                  <c:v>250000</c:v>
                </c:pt>
                <c:pt idx="436">
                  <c:v>250000</c:v>
                </c:pt>
                <c:pt idx="437">
                  <c:v>250000</c:v>
                </c:pt>
                <c:pt idx="438">
                  <c:v>250000</c:v>
                </c:pt>
                <c:pt idx="439">
                  <c:v>250000</c:v>
                </c:pt>
                <c:pt idx="440">
                  <c:v>250000</c:v>
                </c:pt>
                <c:pt idx="441">
                  <c:v>250000</c:v>
                </c:pt>
                <c:pt idx="442">
                  <c:v>250000</c:v>
                </c:pt>
                <c:pt idx="443">
                  <c:v>250000</c:v>
                </c:pt>
                <c:pt idx="444">
                  <c:v>250000</c:v>
                </c:pt>
                <c:pt idx="445">
                  <c:v>250000</c:v>
                </c:pt>
                <c:pt idx="446">
                  <c:v>250000</c:v>
                </c:pt>
                <c:pt idx="447">
                  <c:v>250000</c:v>
                </c:pt>
                <c:pt idx="448">
                  <c:v>250000</c:v>
                </c:pt>
                <c:pt idx="449">
                  <c:v>250000</c:v>
                </c:pt>
                <c:pt idx="450">
                  <c:v>250000</c:v>
                </c:pt>
                <c:pt idx="451">
                  <c:v>250000</c:v>
                </c:pt>
                <c:pt idx="452">
                  <c:v>250000</c:v>
                </c:pt>
                <c:pt idx="453">
                  <c:v>250000</c:v>
                </c:pt>
                <c:pt idx="454">
                  <c:v>250000</c:v>
                </c:pt>
                <c:pt idx="455">
                  <c:v>250000</c:v>
                </c:pt>
                <c:pt idx="456">
                  <c:v>250000</c:v>
                </c:pt>
                <c:pt idx="457">
                  <c:v>250000</c:v>
                </c:pt>
                <c:pt idx="458">
                  <c:v>250000</c:v>
                </c:pt>
                <c:pt idx="459">
                  <c:v>250000</c:v>
                </c:pt>
                <c:pt idx="460">
                  <c:v>250000</c:v>
                </c:pt>
                <c:pt idx="461">
                  <c:v>250000</c:v>
                </c:pt>
                <c:pt idx="462">
                  <c:v>250000</c:v>
                </c:pt>
                <c:pt idx="463">
                  <c:v>250000</c:v>
                </c:pt>
                <c:pt idx="464">
                  <c:v>250000</c:v>
                </c:pt>
                <c:pt idx="465">
                  <c:v>250000</c:v>
                </c:pt>
                <c:pt idx="466">
                  <c:v>250000</c:v>
                </c:pt>
                <c:pt idx="467">
                  <c:v>249861.34718038159</c:v>
                </c:pt>
                <c:pt idx="468">
                  <c:v>249678.98567728978</c:v>
                </c:pt>
                <c:pt idx="469">
                  <c:v>249500.55948417101</c:v>
                </c:pt>
                <c:pt idx="470">
                  <c:v>249336.11701284285</c:v>
                </c:pt>
                <c:pt idx="471">
                  <c:v>249179.54516146079</c:v>
                </c:pt>
                <c:pt idx="472">
                  <c:v>248997.18365836897</c:v>
                </c:pt>
                <c:pt idx="473">
                  <c:v>248818.75746525021</c:v>
                </c:pt>
                <c:pt idx="474">
                  <c:v>248632.46065218537</c:v>
                </c:pt>
                <c:pt idx="475">
                  <c:v>248426.48728925528</c:v>
                </c:pt>
                <c:pt idx="476">
                  <c:v>248134.77765445795</c:v>
                </c:pt>
                <c:pt idx="477">
                  <c:v>248302.12382009401</c:v>
                </c:pt>
                <c:pt idx="478">
                  <c:v>248598.15079541245</c:v>
                </c:pt>
                <c:pt idx="479">
                  <c:v>249463.03252470796</c:v>
                </c:pt>
                <c:pt idx="480">
                  <c:v>250000</c:v>
                </c:pt>
                <c:pt idx="481">
                  <c:v>250000</c:v>
                </c:pt>
                <c:pt idx="482">
                  <c:v>250000</c:v>
                </c:pt>
                <c:pt idx="483">
                  <c:v>250000</c:v>
                </c:pt>
                <c:pt idx="484">
                  <c:v>250000</c:v>
                </c:pt>
                <c:pt idx="485">
                  <c:v>250000</c:v>
                </c:pt>
                <c:pt idx="486">
                  <c:v>250000</c:v>
                </c:pt>
                <c:pt idx="487">
                  <c:v>250000</c:v>
                </c:pt>
                <c:pt idx="488">
                  <c:v>250000</c:v>
                </c:pt>
                <c:pt idx="489">
                  <c:v>250000</c:v>
                </c:pt>
                <c:pt idx="490">
                  <c:v>250000</c:v>
                </c:pt>
                <c:pt idx="491">
                  <c:v>250000</c:v>
                </c:pt>
                <c:pt idx="492">
                  <c:v>250000</c:v>
                </c:pt>
                <c:pt idx="493">
                  <c:v>250000</c:v>
                </c:pt>
                <c:pt idx="494">
                  <c:v>250000</c:v>
                </c:pt>
                <c:pt idx="495">
                  <c:v>250000</c:v>
                </c:pt>
                <c:pt idx="496">
                  <c:v>250000</c:v>
                </c:pt>
                <c:pt idx="497">
                  <c:v>250000</c:v>
                </c:pt>
                <c:pt idx="498">
                  <c:v>249845.87336821522</c:v>
                </c:pt>
                <c:pt idx="499">
                  <c:v>249530.89572432748</c:v>
                </c:pt>
                <c:pt idx="500">
                  <c:v>249820.90128428731</c:v>
                </c:pt>
                <c:pt idx="501">
                  <c:v>250000</c:v>
                </c:pt>
                <c:pt idx="502">
                  <c:v>250000</c:v>
                </c:pt>
                <c:pt idx="503">
                  <c:v>250000</c:v>
                </c:pt>
                <c:pt idx="504">
                  <c:v>250000</c:v>
                </c:pt>
                <c:pt idx="505">
                  <c:v>250000</c:v>
                </c:pt>
                <c:pt idx="506">
                  <c:v>250000</c:v>
                </c:pt>
                <c:pt idx="507">
                  <c:v>250000</c:v>
                </c:pt>
                <c:pt idx="508">
                  <c:v>250000</c:v>
                </c:pt>
                <c:pt idx="509">
                  <c:v>250000</c:v>
                </c:pt>
                <c:pt idx="510">
                  <c:v>250000</c:v>
                </c:pt>
                <c:pt idx="511">
                  <c:v>250000</c:v>
                </c:pt>
                <c:pt idx="512">
                  <c:v>250000</c:v>
                </c:pt>
                <c:pt idx="513">
                  <c:v>250000</c:v>
                </c:pt>
                <c:pt idx="514">
                  <c:v>250000</c:v>
                </c:pt>
                <c:pt idx="515">
                  <c:v>250000</c:v>
                </c:pt>
                <c:pt idx="516">
                  <c:v>250000</c:v>
                </c:pt>
                <c:pt idx="517">
                  <c:v>250000</c:v>
                </c:pt>
                <c:pt idx="518">
                  <c:v>250000</c:v>
                </c:pt>
                <c:pt idx="519">
                  <c:v>250000</c:v>
                </c:pt>
                <c:pt idx="520">
                  <c:v>250000</c:v>
                </c:pt>
                <c:pt idx="521">
                  <c:v>250000</c:v>
                </c:pt>
                <c:pt idx="522">
                  <c:v>250000</c:v>
                </c:pt>
                <c:pt idx="523">
                  <c:v>250000</c:v>
                </c:pt>
                <c:pt idx="524">
                  <c:v>250000</c:v>
                </c:pt>
                <c:pt idx="525">
                  <c:v>250000</c:v>
                </c:pt>
                <c:pt idx="526">
                  <c:v>250000</c:v>
                </c:pt>
                <c:pt idx="527">
                  <c:v>250000</c:v>
                </c:pt>
                <c:pt idx="528">
                  <c:v>250000</c:v>
                </c:pt>
                <c:pt idx="529">
                  <c:v>250000</c:v>
                </c:pt>
                <c:pt idx="530">
                  <c:v>250000</c:v>
                </c:pt>
                <c:pt idx="531">
                  <c:v>250000</c:v>
                </c:pt>
                <c:pt idx="532">
                  <c:v>250000</c:v>
                </c:pt>
                <c:pt idx="533">
                  <c:v>250000</c:v>
                </c:pt>
                <c:pt idx="534">
                  <c:v>250000</c:v>
                </c:pt>
                <c:pt idx="535">
                  <c:v>250000</c:v>
                </c:pt>
                <c:pt idx="536">
                  <c:v>250000</c:v>
                </c:pt>
                <c:pt idx="537">
                  <c:v>250000</c:v>
                </c:pt>
                <c:pt idx="538">
                  <c:v>250000</c:v>
                </c:pt>
                <c:pt idx="539">
                  <c:v>250000</c:v>
                </c:pt>
                <c:pt idx="540">
                  <c:v>250000</c:v>
                </c:pt>
                <c:pt idx="541">
                  <c:v>250000</c:v>
                </c:pt>
                <c:pt idx="542">
                  <c:v>250000</c:v>
                </c:pt>
                <c:pt idx="543">
                  <c:v>250000</c:v>
                </c:pt>
                <c:pt idx="544">
                  <c:v>249869.4852280535</c:v>
                </c:pt>
                <c:pt idx="545">
                  <c:v>249486.76676708419</c:v>
                </c:pt>
                <c:pt idx="546">
                  <c:v>249006.58252735058</c:v>
                </c:pt>
                <c:pt idx="547">
                  <c:v>250000</c:v>
                </c:pt>
                <c:pt idx="548">
                  <c:v>250000</c:v>
                </c:pt>
                <c:pt idx="549">
                  <c:v>250000</c:v>
                </c:pt>
                <c:pt idx="550">
                  <c:v>250000</c:v>
                </c:pt>
                <c:pt idx="551">
                  <c:v>250000</c:v>
                </c:pt>
                <c:pt idx="552">
                  <c:v>250000</c:v>
                </c:pt>
                <c:pt idx="553">
                  <c:v>250000</c:v>
                </c:pt>
                <c:pt idx="554">
                  <c:v>250000</c:v>
                </c:pt>
                <c:pt idx="555">
                  <c:v>250000</c:v>
                </c:pt>
                <c:pt idx="556">
                  <c:v>250000</c:v>
                </c:pt>
                <c:pt idx="557">
                  <c:v>250000</c:v>
                </c:pt>
                <c:pt idx="558">
                  <c:v>250000</c:v>
                </c:pt>
                <c:pt idx="559">
                  <c:v>250000</c:v>
                </c:pt>
                <c:pt idx="560">
                  <c:v>250000</c:v>
                </c:pt>
                <c:pt idx="561">
                  <c:v>250000</c:v>
                </c:pt>
                <c:pt idx="562">
                  <c:v>250000</c:v>
                </c:pt>
                <c:pt idx="563">
                  <c:v>250000</c:v>
                </c:pt>
                <c:pt idx="564">
                  <c:v>250000</c:v>
                </c:pt>
                <c:pt idx="565">
                  <c:v>250000</c:v>
                </c:pt>
                <c:pt idx="566">
                  <c:v>250000</c:v>
                </c:pt>
                <c:pt idx="567">
                  <c:v>250000</c:v>
                </c:pt>
                <c:pt idx="568">
                  <c:v>250000</c:v>
                </c:pt>
                <c:pt idx="569">
                  <c:v>250000</c:v>
                </c:pt>
                <c:pt idx="570">
                  <c:v>250000</c:v>
                </c:pt>
                <c:pt idx="571">
                  <c:v>250000</c:v>
                </c:pt>
                <c:pt idx="572">
                  <c:v>250000</c:v>
                </c:pt>
                <c:pt idx="573">
                  <c:v>250000</c:v>
                </c:pt>
                <c:pt idx="574">
                  <c:v>250000</c:v>
                </c:pt>
                <c:pt idx="575">
                  <c:v>250000</c:v>
                </c:pt>
                <c:pt idx="576">
                  <c:v>250000</c:v>
                </c:pt>
                <c:pt idx="577">
                  <c:v>250000</c:v>
                </c:pt>
                <c:pt idx="578">
                  <c:v>250000</c:v>
                </c:pt>
                <c:pt idx="579">
                  <c:v>250000</c:v>
                </c:pt>
                <c:pt idx="580">
                  <c:v>250000</c:v>
                </c:pt>
                <c:pt idx="581">
                  <c:v>250000</c:v>
                </c:pt>
                <c:pt idx="582">
                  <c:v>250000</c:v>
                </c:pt>
                <c:pt idx="583">
                  <c:v>250000</c:v>
                </c:pt>
                <c:pt idx="584">
                  <c:v>250000</c:v>
                </c:pt>
                <c:pt idx="585">
                  <c:v>250000</c:v>
                </c:pt>
                <c:pt idx="586">
                  <c:v>250000</c:v>
                </c:pt>
                <c:pt idx="587">
                  <c:v>250000</c:v>
                </c:pt>
                <c:pt idx="588">
                  <c:v>250000</c:v>
                </c:pt>
                <c:pt idx="589">
                  <c:v>249521.99355213784</c:v>
                </c:pt>
                <c:pt idx="590">
                  <c:v>248867.39485228053</c:v>
                </c:pt>
                <c:pt idx="591">
                  <c:v>248200.9902225041</c:v>
                </c:pt>
                <c:pt idx="592">
                  <c:v>248007.51049098885</c:v>
                </c:pt>
                <c:pt idx="593">
                  <c:v>248040.15443158394</c:v>
                </c:pt>
                <c:pt idx="594">
                  <c:v>248772.13730775329</c:v>
                </c:pt>
                <c:pt idx="595">
                  <c:v>249720.21836055178</c:v>
                </c:pt>
                <c:pt idx="596">
                  <c:v>250000</c:v>
                </c:pt>
                <c:pt idx="597">
                  <c:v>250000</c:v>
                </c:pt>
                <c:pt idx="598">
                  <c:v>250000</c:v>
                </c:pt>
                <c:pt idx="599">
                  <c:v>250000</c:v>
                </c:pt>
                <c:pt idx="600">
                  <c:v>250000</c:v>
                </c:pt>
                <c:pt idx="601">
                  <c:v>250000</c:v>
                </c:pt>
                <c:pt idx="602">
                  <c:v>250000</c:v>
                </c:pt>
                <c:pt idx="603">
                  <c:v>250000</c:v>
                </c:pt>
                <c:pt idx="604">
                  <c:v>250000</c:v>
                </c:pt>
                <c:pt idx="605">
                  <c:v>250000</c:v>
                </c:pt>
                <c:pt idx="606">
                  <c:v>250000</c:v>
                </c:pt>
                <c:pt idx="607">
                  <c:v>250000</c:v>
                </c:pt>
                <c:pt idx="608">
                  <c:v>250000</c:v>
                </c:pt>
                <c:pt idx="609">
                  <c:v>250000</c:v>
                </c:pt>
                <c:pt idx="610">
                  <c:v>250000</c:v>
                </c:pt>
                <c:pt idx="611">
                  <c:v>250000</c:v>
                </c:pt>
                <c:pt idx="612">
                  <c:v>250000</c:v>
                </c:pt>
                <c:pt idx="613">
                  <c:v>250000</c:v>
                </c:pt>
                <c:pt idx="614">
                  <c:v>250000</c:v>
                </c:pt>
                <c:pt idx="615">
                  <c:v>250000</c:v>
                </c:pt>
                <c:pt idx="616">
                  <c:v>250000</c:v>
                </c:pt>
                <c:pt idx="617">
                  <c:v>250000</c:v>
                </c:pt>
                <c:pt idx="618">
                  <c:v>250000</c:v>
                </c:pt>
                <c:pt idx="619">
                  <c:v>250000</c:v>
                </c:pt>
                <c:pt idx="620">
                  <c:v>250000</c:v>
                </c:pt>
                <c:pt idx="621">
                  <c:v>250000</c:v>
                </c:pt>
                <c:pt idx="622">
                  <c:v>250000</c:v>
                </c:pt>
                <c:pt idx="623">
                  <c:v>250000</c:v>
                </c:pt>
                <c:pt idx="624">
                  <c:v>250000</c:v>
                </c:pt>
                <c:pt idx="625">
                  <c:v>250000</c:v>
                </c:pt>
                <c:pt idx="626">
                  <c:v>250000</c:v>
                </c:pt>
                <c:pt idx="627">
                  <c:v>250000</c:v>
                </c:pt>
                <c:pt idx="628">
                  <c:v>250000</c:v>
                </c:pt>
                <c:pt idx="629">
                  <c:v>250000</c:v>
                </c:pt>
                <c:pt idx="630">
                  <c:v>250000</c:v>
                </c:pt>
                <c:pt idx="631">
                  <c:v>250000</c:v>
                </c:pt>
                <c:pt idx="632">
                  <c:v>250000</c:v>
                </c:pt>
                <c:pt idx="633">
                  <c:v>250000</c:v>
                </c:pt>
                <c:pt idx="634">
                  <c:v>250000</c:v>
                </c:pt>
                <c:pt idx="635">
                  <c:v>250000</c:v>
                </c:pt>
                <c:pt idx="636">
                  <c:v>250000</c:v>
                </c:pt>
                <c:pt idx="637">
                  <c:v>250000</c:v>
                </c:pt>
                <c:pt idx="638">
                  <c:v>250000</c:v>
                </c:pt>
                <c:pt idx="639">
                  <c:v>250000</c:v>
                </c:pt>
                <c:pt idx="640">
                  <c:v>250000</c:v>
                </c:pt>
                <c:pt idx="641">
                  <c:v>250000</c:v>
                </c:pt>
                <c:pt idx="642">
                  <c:v>250000</c:v>
                </c:pt>
                <c:pt idx="643">
                  <c:v>250000</c:v>
                </c:pt>
                <c:pt idx="644">
                  <c:v>250000</c:v>
                </c:pt>
                <c:pt idx="645">
                  <c:v>250000</c:v>
                </c:pt>
                <c:pt idx="646">
                  <c:v>250000</c:v>
                </c:pt>
                <c:pt idx="647">
                  <c:v>250000</c:v>
                </c:pt>
                <c:pt idx="648">
                  <c:v>250000</c:v>
                </c:pt>
                <c:pt idx="649">
                  <c:v>249668.8608424502</c:v>
                </c:pt>
                <c:pt idx="650">
                  <c:v>249972.6514666244</c:v>
                </c:pt>
                <c:pt idx="651">
                  <c:v>250000</c:v>
                </c:pt>
                <c:pt idx="652">
                  <c:v>250000</c:v>
                </c:pt>
                <c:pt idx="653">
                  <c:v>250000</c:v>
                </c:pt>
                <c:pt idx="654">
                  <c:v>250000</c:v>
                </c:pt>
                <c:pt idx="655">
                  <c:v>250000</c:v>
                </c:pt>
                <c:pt idx="656">
                  <c:v>250000</c:v>
                </c:pt>
                <c:pt idx="657">
                  <c:v>249996.59954547856</c:v>
                </c:pt>
                <c:pt idx="658">
                  <c:v>249615.98245335868</c:v>
                </c:pt>
                <c:pt idx="659">
                  <c:v>248669.67411870408</c:v>
                </c:pt>
                <c:pt idx="660">
                  <c:v>247538.90291210823</c:v>
                </c:pt>
                <c:pt idx="661">
                  <c:v>246341.23143597061</c:v>
                </c:pt>
                <c:pt idx="662">
                  <c:v>245204.34712753026</c:v>
                </c:pt>
                <c:pt idx="663">
                  <c:v>244061.76999101529</c:v>
                </c:pt>
                <c:pt idx="664">
                  <c:v>242774.0066592675</c:v>
                </c:pt>
                <c:pt idx="665">
                  <c:v>243342.95307858996</c:v>
                </c:pt>
                <c:pt idx="666">
                  <c:v>244536.47519687124</c:v>
                </c:pt>
                <c:pt idx="667">
                  <c:v>248088.46285080074</c:v>
                </c:pt>
                <c:pt idx="668">
                  <c:v>250000</c:v>
                </c:pt>
                <c:pt idx="669">
                  <c:v>250000</c:v>
                </c:pt>
                <c:pt idx="670">
                  <c:v>250000</c:v>
                </c:pt>
                <c:pt idx="671">
                  <c:v>250000</c:v>
                </c:pt>
                <c:pt idx="672">
                  <c:v>250000</c:v>
                </c:pt>
                <c:pt idx="673">
                  <c:v>250000</c:v>
                </c:pt>
                <c:pt idx="674">
                  <c:v>250000</c:v>
                </c:pt>
                <c:pt idx="675">
                  <c:v>250000</c:v>
                </c:pt>
                <c:pt idx="676">
                  <c:v>250000</c:v>
                </c:pt>
                <c:pt idx="677">
                  <c:v>250000</c:v>
                </c:pt>
                <c:pt idx="678">
                  <c:v>250000</c:v>
                </c:pt>
                <c:pt idx="679">
                  <c:v>250000</c:v>
                </c:pt>
                <c:pt idx="680">
                  <c:v>250000</c:v>
                </c:pt>
                <c:pt idx="681">
                  <c:v>250000</c:v>
                </c:pt>
                <c:pt idx="682">
                  <c:v>249819.09032292163</c:v>
                </c:pt>
                <c:pt idx="683">
                  <c:v>249226.8834628191</c:v>
                </c:pt>
                <c:pt idx="684">
                  <c:v>248455.90655884997</c:v>
                </c:pt>
                <c:pt idx="685">
                  <c:v>247547.69050261614</c:v>
                </c:pt>
                <c:pt idx="686">
                  <c:v>246633.36134453781</c:v>
                </c:pt>
                <c:pt idx="687">
                  <c:v>245721.20997833097</c:v>
                </c:pt>
                <c:pt idx="688">
                  <c:v>244910.45970086148</c:v>
                </c:pt>
                <c:pt idx="689">
                  <c:v>244139.48279689235</c:v>
                </c:pt>
                <c:pt idx="690">
                  <c:v>243847.54389302892</c:v>
                </c:pt>
                <c:pt idx="691">
                  <c:v>243630.79615242325</c:v>
                </c:pt>
                <c:pt idx="692">
                  <c:v>243330.56635484385</c:v>
                </c:pt>
                <c:pt idx="693">
                  <c:v>243454.38720997836</c:v>
                </c:pt>
                <c:pt idx="694">
                  <c:v>243595.69153850223</c:v>
                </c:pt>
                <c:pt idx="695">
                  <c:v>243620.90804925747</c:v>
                </c:pt>
                <c:pt idx="696">
                  <c:v>243592.97876433595</c:v>
                </c:pt>
                <c:pt idx="697">
                  <c:v>243409.8912953861</c:v>
                </c:pt>
                <c:pt idx="698">
                  <c:v>243258.78300301253</c:v>
                </c:pt>
                <c:pt idx="699">
                  <c:v>243039.93389355743</c:v>
                </c:pt>
                <c:pt idx="700">
                  <c:v>242747.65113894615</c:v>
                </c:pt>
                <c:pt idx="701">
                  <c:v>242172.94303683739</c:v>
                </c:pt>
                <c:pt idx="702">
                  <c:v>241367.88558744252</c:v>
                </c:pt>
                <c:pt idx="703">
                  <c:v>240467.5401511548</c:v>
                </c:pt>
                <c:pt idx="704">
                  <c:v>239551.03320120502</c:v>
                </c:pt>
                <c:pt idx="705">
                  <c:v>238660.31590296497</c:v>
                </c:pt>
                <c:pt idx="706">
                  <c:v>237738.11612494054</c:v>
                </c:pt>
                <c:pt idx="707">
                  <c:v>236808.04572697004</c:v>
                </c:pt>
                <c:pt idx="708">
                  <c:v>235877.97532899954</c:v>
                </c:pt>
                <c:pt idx="709">
                  <c:v>234983.32272078644</c:v>
                </c:pt>
                <c:pt idx="710">
                  <c:v>234065.05825273506</c:v>
                </c:pt>
                <c:pt idx="711">
                  <c:v>233212.35680989377</c:v>
                </c:pt>
                <c:pt idx="712">
                  <c:v>232343.9141271603</c:v>
                </c:pt>
                <c:pt idx="713">
                  <c:v>231451.43931081868</c:v>
                </c:pt>
                <c:pt idx="714">
                  <c:v>230572.94821626766</c:v>
                </c:pt>
                <c:pt idx="715">
                  <c:v>229650.74843824323</c:v>
                </c:pt>
                <c:pt idx="716">
                  <c:v>228736.4192801649</c:v>
                </c:pt>
                <c:pt idx="717">
                  <c:v>227836.07384387718</c:v>
                </c:pt>
                <c:pt idx="718">
                  <c:v>226983.37240103589</c:v>
                </c:pt>
                <c:pt idx="719">
                  <c:v>226208.03991332382</c:v>
                </c:pt>
                <c:pt idx="720">
                  <c:v>226112.36981132076</c:v>
                </c:pt>
                <c:pt idx="721">
                  <c:v>226028.50563923683</c:v>
                </c:pt>
                <c:pt idx="722">
                  <c:v>225094.49993129328</c:v>
                </c:pt>
                <c:pt idx="723">
                  <c:v>224347.13488716242</c:v>
                </c:pt>
                <c:pt idx="724">
                  <c:v>223788.58829871571</c:v>
                </c:pt>
                <c:pt idx="725">
                  <c:v>222953.80588763807</c:v>
                </c:pt>
                <c:pt idx="726">
                  <c:v>222055.21796945191</c:v>
                </c:pt>
                <c:pt idx="727">
                  <c:v>221144.82412134664</c:v>
                </c:pt>
                <c:pt idx="728">
                  <c:v>220222.62434332221</c:v>
                </c:pt>
                <c:pt idx="729">
                  <c:v>219235.28181385758</c:v>
                </c:pt>
                <c:pt idx="730">
                  <c:v>218320.95265577926</c:v>
                </c:pt>
                <c:pt idx="731">
                  <c:v>217390.88225780876</c:v>
                </c:pt>
                <c:pt idx="732">
                  <c:v>216464.74716981131</c:v>
                </c:pt>
                <c:pt idx="733">
                  <c:v>215538.61208181386</c:v>
                </c:pt>
                <c:pt idx="734">
                  <c:v>214596.73575392421</c:v>
                </c:pt>
                <c:pt idx="735">
                  <c:v>213654.85942603456</c:v>
                </c:pt>
                <c:pt idx="736">
                  <c:v>212728.72433803711</c:v>
                </c:pt>
                <c:pt idx="737">
                  <c:v>212072.71197082606</c:v>
                </c:pt>
                <c:pt idx="738">
                  <c:v>211784.28810316577</c:v>
                </c:pt>
                <c:pt idx="739">
                  <c:v>211460.02617197821</c:v>
                </c:pt>
                <c:pt idx="740">
                  <c:v>212939.51922202844</c:v>
                </c:pt>
                <c:pt idx="741">
                  <c:v>213946.95849056603</c:v>
                </c:pt>
                <c:pt idx="742">
                  <c:v>214270.8000634216</c:v>
                </c:pt>
                <c:pt idx="743">
                  <c:v>214543.93344960627</c:v>
                </c:pt>
                <c:pt idx="744">
                  <c:v>214921.96767612707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876-49CA-AD18-B5025C58D2B7}"/>
            </c:ext>
          </c:extLst>
        </c:ser>
        <c:ser>
          <c:idx val="6"/>
          <c:order val="5"/>
          <c:tx>
            <c:strRef>
              <c:f>'May2019-PSE-Variation-MODBESS'!$S$1</c:f>
              <c:strCache>
                <c:ptCount val="1"/>
                <c:pt idx="0">
                  <c:v>45000MWh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'May2019-PSE-Variation-MODBESS'!$S$2:$S$746</c:f>
              <c:numCache>
                <c:formatCode>General</c:formatCode>
                <c:ptCount val="745"/>
                <c:pt idx="0">
                  <c:v>45000</c:v>
                </c:pt>
                <c:pt idx="1">
                  <c:v>45000</c:v>
                </c:pt>
                <c:pt idx="2">
                  <c:v>45000</c:v>
                </c:pt>
                <c:pt idx="3">
                  <c:v>45000</c:v>
                </c:pt>
                <c:pt idx="4">
                  <c:v>45000</c:v>
                </c:pt>
                <c:pt idx="5">
                  <c:v>45000</c:v>
                </c:pt>
                <c:pt idx="6">
                  <c:v>45000</c:v>
                </c:pt>
                <c:pt idx="7">
                  <c:v>45000</c:v>
                </c:pt>
                <c:pt idx="8">
                  <c:v>45000</c:v>
                </c:pt>
                <c:pt idx="9">
                  <c:v>44885.302890967709</c:v>
                </c:pt>
                <c:pt idx="10">
                  <c:v>44915.929517467368</c:v>
                </c:pt>
                <c:pt idx="11">
                  <c:v>45000</c:v>
                </c:pt>
                <c:pt idx="12">
                  <c:v>45000</c:v>
                </c:pt>
                <c:pt idx="13">
                  <c:v>45000</c:v>
                </c:pt>
                <c:pt idx="14">
                  <c:v>45000</c:v>
                </c:pt>
                <c:pt idx="15">
                  <c:v>45000</c:v>
                </c:pt>
                <c:pt idx="16">
                  <c:v>45000</c:v>
                </c:pt>
                <c:pt idx="17">
                  <c:v>45000</c:v>
                </c:pt>
                <c:pt idx="18">
                  <c:v>45000</c:v>
                </c:pt>
                <c:pt idx="19">
                  <c:v>45000</c:v>
                </c:pt>
                <c:pt idx="20">
                  <c:v>45000</c:v>
                </c:pt>
                <c:pt idx="21">
                  <c:v>45000</c:v>
                </c:pt>
                <c:pt idx="22">
                  <c:v>45000</c:v>
                </c:pt>
                <c:pt idx="23">
                  <c:v>45000</c:v>
                </c:pt>
                <c:pt idx="24">
                  <c:v>45000</c:v>
                </c:pt>
                <c:pt idx="25">
                  <c:v>45000</c:v>
                </c:pt>
                <c:pt idx="26">
                  <c:v>45000</c:v>
                </c:pt>
                <c:pt idx="27">
                  <c:v>45000</c:v>
                </c:pt>
                <c:pt idx="28">
                  <c:v>45000</c:v>
                </c:pt>
                <c:pt idx="29">
                  <c:v>45000</c:v>
                </c:pt>
                <c:pt idx="30">
                  <c:v>45000</c:v>
                </c:pt>
                <c:pt idx="31">
                  <c:v>45000</c:v>
                </c:pt>
                <c:pt idx="32">
                  <c:v>45000</c:v>
                </c:pt>
                <c:pt idx="33">
                  <c:v>45000</c:v>
                </c:pt>
                <c:pt idx="34">
                  <c:v>45000</c:v>
                </c:pt>
                <c:pt idx="35">
                  <c:v>45000</c:v>
                </c:pt>
                <c:pt idx="36">
                  <c:v>45000</c:v>
                </c:pt>
                <c:pt idx="37">
                  <c:v>45000</c:v>
                </c:pt>
                <c:pt idx="38">
                  <c:v>45000</c:v>
                </c:pt>
                <c:pt idx="39">
                  <c:v>45000</c:v>
                </c:pt>
                <c:pt idx="40">
                  <c:v>45000</c:v>
                </c:pt>
                <c:pt idx="41">
                  <c:v>45000</c:v>
                </c:pt>
                <c:pt idx="42">
                  <c:v>45000</c:v>
                </c:pt>
                <c:pt idx="43">
                  <c:v>45000</c:v>
                </c:pt>
                <c:pt idx="44">
                  <c:v>45000</c:v>
                </c:pt>
                <c:pt idx="45">
                  <c:v>45000</c:v>
                </c:pt>
                <c:pt idx="46">
                  <c:v>45000</c:v>
                </c:pt>
                <c:pt idx="47">
                  <c:v>45000</c:v>
                </c:pt>
                <c:pt idx="48">
                  <c:v>45000</c:v>
                </c:pt>
                <c:pt idx="49">
                  <c:v>45000</c:v>
                </c:pt>
                <c:pt idx="50">
                  <c:v>45000</c:v>
                </c:pt>
                <c:pt idx="51">
                  <c:v>45000</c:v>
                </c:pt>
                <c:pt idx="52">
                  <c:v>45000</c:v>
                </c:pt>
                <c:pt idx="53">
                  <c:v>45000</c:v>
                </c:pt>
                <c:pt idx="54">
                  <c:v>45000</c:v>
                </c:pt>
                <c:pt idx="55">
                  <c:v>44837.658897521273</c:v>
                </c:pt>
                <c:pt idx="56">
                  <c:v>44504.418371122032</c:v>
                </c:pt>
                <c:pt idx="57">
                  <c:v>44149.323502986095</c:v>
                </c:pt>
                <c:pt idx="58">
                  <c:v>43816.082976586855</c:v>
                </c:pt>
                <c:pt idx="59">
                  <c:v>43413.344115004489</c:v>
                </c:pt>
                <c:pt idx="60">
                  <c:v>42992.68622165847</c:v>
                </c:pt>
                <c:pt idx="61">
                  <c:v>42568.093018339408</c:v>
                </c:pt>
                <c:pt idx="62">
                  <c:v>42256.706833676864</c:v>
                </c:pt>
                <c:pt idx="63">
                  <c:v>42054.592357697795</c:v>
                </c:pt>
                <c:pt idx="64">
                  <c:v>41935.95993869246</c:v>
                </c:pt>
                <c:pt idx="65">
                  <c:v>42333.739506368591</c:v>
                </c:pt>
                <c:pt idx="66">
                  <c:v>43133.638961999903</c:v>
                </c:pt>
                <c:pt idx="67">
                  <c:v>45000</c:v>
                </c:pt>
                <c:pt idx="68">
                  <c:v>45000</c:v>
                </c:pt>
                <c:pt idx="69">
                  <c:v>45000</c:v>
                </c:pt>
                <c:pt idx="70">
                  <c:v>45000</c:v>
                </c:pt>
                <c:pt idx="71">
                  <c:v>45000</c:v>
                </c:pt>
                <c:pt idx="72">
                  <c:v>45000</c:v>
                </c:pt>
                <c:pt idx="73">
                  <c:v>45000</c:v>
                </c:pt>
                <c:pt idx="74">
                  <c:v>45000</c:v>
                </c:pt>
                <c:pt idx="75">
                  <c:v>45000</c:v>
                </c:pt>
                <c:pt idx="76">
                  <c:v>45000</c:v>
                </c:pt>
                <c:pt idx="77">
                  <c:v>45000</c:v>
                </c:pt>
                <c:pt idx="78">
                  <c:v>44863.448549231012</c:v>
                </c:pt>
                <c:pt idx="79">
                  <c:v>44639.479731515246</c:v>
                </c:pt>
                <c:pt idx="80">
                  <c:v>44328.093546852702</c:v>
                </c:pt>
                <c:pt idx="81">
                  <c:v>43972.998678716765</c:v>
                </c:pt>
                <c:pt idx="82">
                  <c:v>43592.114158871089</c:v>
                </c:pt>
                <c:pt idx="83">
                  <c:v>43149.601923788374</c:v>
                </c:pt>
                <c:pt idx="84">
                  <c:v>42703.154378732615</c:v>
                </c:pt>
                <c:pt idx="85">
                  <c:v>42260.6421436499</c:v>
                </c:pt>
                <c:pt idx="86">
                  <c:v>41818.129908567185</c:v>
                </c:pt>
                <c:pt idx="87">
                  <c:v>41463.035040431248</c:v>
                </c:pt>
                <c:pt idx="88">
                  <c:v>41300.693937952521</c:v>
                </c:pt>
                <c:pt idx="89">
                  <c:v>41785.89087257543</c:v>
                </c:pt>
                <c:pt idx="90">
                  <c:v>44141.819459859398</c:v>
                </c:pt>
                <c:pt idx="91">
                  <c:v>45000</c:v>
                </c:pt>
                <c:pt idx="92">
                  <c:v>45000</c:v>
                </c:pt>
                <c:pt idx="93">
                  <c:v>45000</c:v>
                </c:pt>
                <c:pt idx="94">
                  <c:v>45000</c:v>
                </c:pt>
                <c:pt idx="95">
                  <c:v>45000</c:v>
                </c:pt>
                <c:pt idx="96">
                  <c:v>45000</c:v>
                </c:pt>
                <c:pt idx="97">
                  <c:v>45000</c:v>
                </c:pt>
                <c:pt idx="98">
                  <c:v>45000</c:v>
                </c:pt>
                <c:pt idx="99">
                  <c:v>45000</c:v>
                </c:pt>
                <c:pt idx="100">
                  <c:v>45000</c:v>
                </c:pt>
                <c:pt idx="101">
                  <c:v>45000</c:v>
                </c:pt>
                <c:pt idx="102">
                  <c:v>45000</c:v>
                </c:pt>
                <c:pt idx="103">
                  <c:v>45000</c:v>
                </c:pt>
                <c:pt idx="104">
                  <c:v>45000</c:v>
                </c:pt>
                <c:pt idx="105">
                  <c:v>45000</c:v>
                </c:pt>
                <c:pt idx="106">
                  <c:v>45000</c:v>
                </c:pt>
                <c:pt idx="107">
                  <c:v>45000</c:v>
                </c:pt>
                <c:pt idx="108">
                  <c:v>45000</c:v>
                </c:pt>
                <c:pt idx="109">
                  <c:v>45000</c:v>
                </c:pt>
                <c:pt idx="110">
                  <c:v>44988.537920828712</c:v>
                </c:pt>
                <c:pt idx="111">
                  <c:v>44780.386766027172</c:v>
                </c:pt>
                <c:pt idx="112">
                  <c:v>44554.316579461978</c:v>
                </c:pt>
                <c:pt idx="113">
                  <c:v>44368.019766397127</c:v>
                </c:pt>
                <c:pt idx="114">
                  <c:v>44203.577295068972</c:v>
                </c:pt>
                <c:pt idx="115">
                  <c:v>44544.077099519054</c:v>
                </c:pt>
                <c:pt idx="116">
                  <c:v>45000</c:v>
                </c:pt>
                <c:pt idx="117">
                  <c:v>45000</c:v>
                </c:pt>
                <c:pt idx="118">
                  <c:v>45000</c:v>
                </c:pt>
                <c:pt idx="119">
                  <c:v>45000</c:v>
                </c:pt>
                <c:pt idx="120">
                  <c:v>45000</c:v>
                </c:pt>
                <c:pt idx="121">
                  <c:v>45000</c:v>
                </c:pt>
                <c:pt idx="122">
                  <c:v>45000</c:v>
                </c:pt>
                <c:pt idx="123">
                  <c:v>45000</c:v>
                </c:pt>
                <c:pt idx="124">
                  <c:v>45000</c:v>
                </c:pt>
                <c:pt idx="125">
                  <c:v>45000</c:v>
                </c:pt>
                <c:pt idx="126">
                  <c:v>45000</c:v>
                </c:pt>
                <c:pt idx="127">
                  <c:v>44861.347180381585</c:v>
                </c:pt>
                <c:pt idx="128">
                  <c:v>44657.131335553087</c:v>
                </c:pt>
                <c:pt idx="129">
                  <c:v>44456.850800697634</c:v>
                </c:pt>
                <c:pt idx="130">
                  <c:v>44274.489297605833</c:v>
                </c:pt>
                <c:pt idx="131">
                  <c:v>44070.273452777335</c:v>
                </c:pt>
                <c:pt idx="132">
                  <c:v>43844.203266212142</c:v>
                </c:pt>
                <c:pt idx="133">
                  <c:v>43683.696104857037</c:v>
                </c:pt>
                <c:pt idx="134">
                  <c:v>43632.4606521854</c:v>
                </c:pt>
                <c:pt idx="135">
                  <c:v>43559.370857777074</c:v>
                </c:pt>
                <c:pt idx="136">
                  <c:v>43783.782844458539</c:v>
                </c:pt>
                <c:pt idx="137">
                  <c:v>44127.430896887061</c:v>
                </c:pt>
                <c:pt idx="138">
                  <c:v>44715.847576766559</c:v>
                </c:pt>
                <c:pt idx="139">
                  <c:v>45000</c:v>
                </c:pt>
                <c:pt idx="140">
                  <c:v>45000</c:v>
                </c:pt>
                <c:pt idx="141">
                  <c:v>45000</c:v>
                </c:pt>
                <c:pt idx="142">
                  <c:v>45000</c:v>
                </c:pt>
                <c:pt idx="143">
                  <c:v>45000</c:v>
                </c:pt>
                <c:pt idx="144">
                  <c:v>45000</c:v>
                </c:pt>
                <c:pt idx="145">
                  <c:v>45000</c:v>
                </c:pt>
                <c:pt idx="146">
                  <c:v>45000</c:v>
                </c:pt>
                <c:pt idx="147">
                  <c:v>45000</c:v>
                </c:pt>
                <c:pt idx="148">
                  <c:v>44989.149199302359</c:v>
                </c:pt>
                <c:pt idx="149">
                  <c:v>44729.953596532949</c:v>
                </c:pt>
                <c:pt idx="150">
                  <c:v>44881.313968606308</c:v>
                </c:pt>
                <c:pt idx="151">
                  <c:v>43990.023550552294</c:v>
                </c:pt>
                <c:pt idx="152">
                  <c:v>43496.046593731829</c:v>
                </c:pt>
                <c:pt idx="153">
                  <c:v>43959.297457851062</c:v>
                </c:pt>
                <c:pt idx="154">
                  <c:v>45000</c:v>
                </c:pt>
                <c:pt idx="155">
                  <c:v>45000</c:v>
                </c:pt>
                <c:pt idx="156">
                  <c:v>45000</c:v>
                </c:pt>
                <c:pt idx="157">
                  <c:v>45000</c:v>
                </c:pt>
                <c:pt idx="158">
                  <c:v>44154.596057290844</c:v>
                </c:pt>
                <c:pt idx="159">
                  <c:v>42893.959621584487</c:v>
                </c:pt>
                <c:pt idx="160">
                  <c:v>41680.967179324565</c:v>
                </c:pt>
                <c:pt idx="161">
                  <c:v>41268.714761376257</c:v>
                </c:pt>
                <c:pt idx="162">
                  <c:v>43527.87290312352</c:v>
                </c:pt>
                <c:pt idx="163">
                  <c:v>45000</c:v>
                </c:pt>
                <c:pt idx="164">
                  <c:v>45000</c:v>
                </c:pt>
                <c:pt idx="165">
                  <c:v>45000</c:v>
                </c:pt>
                <c:pt idx="166">
                  <c:v>44933.481739865754</c:v>
                </c:pt>
                <c:pt idx="167">
                  <c:v>44781.303630886316</c:v>
                </c:pt>
                <c:pt idx="168">
                  <c:v>45000</c:v>
                </c:pt>
                <c:pt idx="169">
                  <c:v>45000</c:v>
                </c:pt>
                <c:pt idx="170">
                  <c:v>44930.386977432485</c:v>
                </c:pt>
                <c:pt idx="171">
                  <c:v>44085.823582263096</c:v>
                </c:pt>
                <c:pt idx="172">
                  <c:v>43138.101580254748</c:v>
                </c:pt>
                <c:pt idx="173">
                  <c:v>42088.978489509012</c:v>
                </c:pt>
                <c:pt idx="174">
                  <c:v>41011.887955182072</c:v>
                </c:pt>
                <c:pt idx="175">
                  <c:v>39853.493155752869</c:v>
                </c:pt>
                <c:pt idx="176">
                  <c:v>39086.298715712699</c:v>
                </c:pt>
                <c:pt idx="177">
                  <c:v>39229.22300089847</c:v>
                </c:pt>
                <c:pt idx="178">
                  <c:v>39521.459817134397</c:v>
                </c:pt>
                <c:pt idx="179">
                  <c:v>40532.261275831086</c:v>
                </c:pt>
                <c:pt idx="180">
                  <c:v>42134.352581787432</c:v>
                </c:pt>
                <c:pt idx="181">
                  <c:v>42892.34668357909</c:v>
                </c:pt>
                <c:pt idx="182">
                  <c:v>42560.481560171233</c:v>
                </c:pt>
                <c:pt idx="183">
                  <c:v>42305.985391892602</c:v>
                </c:pt>
                <c:pt idx="184">
                  <c:v>41904.62193330162</c:v>
                </c:pt>
                <c:pt idx="185">
                  <c:v>40724.37279213572</c:v>
                </c:pt>
                <c:pt idx="186">
                  <c:v>39395.078568786004</c:v>
                </c:pt>
                <c:pt idx="187">
                  <c:v>38079.768067226891</c:v>
                </c:pt>
                <c:pt idx="188">
                  <c:v>36994.806912953864</c:v>
                </c:pt>
                <c:pt idx="189">
                  <c:v>36291.417980022197</c:v>
                </c:pt>
                <c:pt idx="190">
                  <c:v>37334.038137519157</c:v>
                </c:pt>
                <c:pt idx="191">
                  <c:v>39895.978246392893</c:v>
                </c:pt>
                <c:pt idx="192">
                  <c:v>43224.04293641985</c:v>
                </c:pt>
                <c:pt idx="193">
                  <c:v>45000</c:v>
                </c:pt>
                <c:pt idx="194">
                  <c:v>45000</c:v>
                </c:pt>
                <c:pt idx="195">
                  <c:v>45000</c:v>
                </c:pt>
                <c:pt idx="196">
                  <c:v>45000</c:v>
                </c:pt>
                <c:pt idx="197">
                  <c:v>45000</c:v>
                </c:pt>
                <c:pt idx="198">
                  <c:v>45000</c:v>
                </c:pt>
                <c:pt idx="199">
                  <c:v>44941.772633581735</c:v>
                </c:pt>
                <c:pt idx="200">
                  <c:v>44633.099096242273</c:v>
                </c:pt>
                <c:pt idx="201">
                  <c:v>44833.028064055812</c:v>
                </c:pt>
                <c:pt idx="202">
                  <c:v>45000</c:v>
                </c:pt>
                <c:pt idx="203">
                  <c:v>45000</c:v>
                </c:pt>
                <c:pt idx="204">
                  <c:v>45000</c:v>
                </c:pt>
                <c:pt idx="205">
                  <c:v>45000</c:v>
                </c:pt>
                <c:pt idx="206">
                  <c:v>44667.714602822263</c:v>
                </c:pt>
                <c:pt idx="207">
                  <c:v>43723.507637017072</c:v>
                </c:pt>
                <c:pt idx="208">
                  <c:v>42735.591987738495</c:v>
                </c:pt>
                <c:pt idx="209">
                  <c:v>41435.602452301682</c:v>
                </c:pt>
                <c:pt idx="210">
                  <c:v>40094.082025262942</c:v>
                </c:pt>
                <c:pt idx="211">
                  <c:v>38786.221869880035</c:v>
                </c:pt>
                <c:pt idx="212">
                  <c:v>37462.620474604941</c:v>
                </c:pt>
                <c:pt idx="213">
                  <c:v>36146.88969927594</c:v>
                </c:pt>
                <c:pt idx="214">
                  <c:v>34892.786639183978</c:v>
                </c:pt>
                <c:pt idx="215">
                  <c:v>34152.719095185246</c:v>
                </c:pt>
                <c:pt idx="216">
                  <c:v>34550.590328206759</c:v>
                </c:pt>
                <c:pt idx="217">
                  <c:v>35294.035262406855</c:v>
                </c:pt>
                <c:pt idx="218">
                  <c:v>36380.853168437192</c:v>
                </c:pt>
                <c:pt idx="219">
                  <c:v>37181.639004280965</c:v>
                </c:pt>
                <c:pt idx="220">
                  <c:v>37815.628835685224</c:v>
                </c:pt>
                <c:pt idx="221">
                  <c:v>38053.672998255912</c:v>
                </c:pt>
                <c:pt idx="222">
                  <c:v>38136.108133819573</c:v>
                </c:pt>
                <c:pt idx="223">
                  <c:v>37337.010940225155</c:v>
                </c:pt>
                <c:pt idx="224">
                  <c:v>36103.004703768311</c:v>
                </c:pt>
                <c:pt idx="225">
                  <c:v>34823.111991966609</c:v>
                </c:pt>
                <c:pt idx="226">
                  <c:v>33509.559008509073</c:v>
                </c:pt>
                <c:pt idx="227">
                  <c:v>32148.362031605106</c:v>
                </c:pt>
                <c:pt idx="228">
                  <c:v>30820.825326356968</c:v>
                </c:pt>
                <c:pt idx="229">
                  <c:v>29491.531103007252</c:v>
                </c:pt>
                <c:pt idx="230">
                  <c:v>28370.731885206922</c:v>
                </c:pt>
                <c:pt idx="231">
                  <c:v>27257.803287352686</c:v>
                </c:pt>
                <c:pt idx="232">
                  <c:v>26228.356746472182</c:v>
                </c:pt>
                <c:pt idx="233">
                  <c:v>25294.19819248455</c:v>
                </c:pt>
                <c:pt idx="234">
                  <c:v>24308.460335077434</c:v>
                </c:pt>
                <c:pt idx="235">
                  <c:v>23133.90402198616</c:v>
                </c:pt>
                <c:pt idx="236">
                  <c:v>21881.978753765663</c:v>
                </c:pt>
                <c:pt idx="237">
                  <c:v>20626.118175572123</c:v>
                </c:pt>
                <c:pt idx="238">
                  <c:v>19717.74927329423</c:v>
                </c:pt>
                <c:pt idx="239">
                  <c:v>19327.771470852498</c:v>
                </c:pt>
                <c:pt idx="240">
                  <c:v>18655.444743935317</c:v>
                </c:pt>
                <c:pt idx="241">
                  <c:v>17886.989482585494</c:v>
                </c:pt>
                <c:pt idx="242">
                  <c:v>17161.402357169289</c:v>
                </c:pt>
                <c:pt idx="243">
                  <c:v>16396.041858252742</c:v>
                </c:pt>
                <c:pt idx="244">
                  <c:v>15579.102055916714</c:v>
                </c:pt>
                <c:pt idx="245">
                  <c:v>14611.779927065174</c:v>
                </c:pt>
                <c:pt idx="246">
                  <c:v>13620.845938375358</c:v>
                </c:pt>
                <c:pt idx="247">
                  <c:v>12564.348924475458</c:v>
                </c:pt>
                <c:pt idx="248">
                  <c:v>11436.175783520963</c:v>
                </c:pt>
                <c:pt idx="249">
                  <c:v>10252.488029173941</c:v>
                </c:pt>
                <c:pt idx="250">
                  <c:v>8948.5631837640794</c:v>
                </c:pt>
                <c:pt idx="251">
                  <c:v>7738.1688071455073</c:v>
                </c:pt>
                <c:pt idx="252">
                  <c:v>6448.2276835262483</c:v>
                </c:pt>
                <c:pt idx="253">
                  <c:v>5236.0757888060962</c:v>
                </c:pt>
                <c:pt idx="254">
                  <c:v>4170.7911843982947</c:v>
                </c:pt>
                <c:pt idx="255">
                  <c:v>3063.9756883885702</c:v>
                </c:pt>
                <c:pt idx="256">
                  <c:v>2022.7232175889299</c:v>
                </c:pt>
                <c:pt idx="257">
                  <c:v>1110.4190053379916</c:v>
                </c:pt>
                <c:pt idx="258">
                  <c:v>255.80719835104605</c:v>
                </c:pt>
                <c:pt idx="259">
                  <c:v>156.04894033085679</c:v>
                </c:pt>
                <c:pt idx="260">
                  <c:v>1651.4971724538948</c:v>
                </c:pt>
                <c:pt idx="261">
                  <c:v>3599.7734792030096</c:v>
                </c:pt>
                <c:pt idx="262">
                  <c:v>5934.4284340151235</c:v>
                </c:pt>
                <c:pt idx="263">
                  <c:v>9024.0209925479703</c:v>
                </c:pt>
                <c:pt idx="264">
                  <c:v>11526.877966280859</c:v>
                </c:pt>
                <c:pt idx="265">
                  <c:v>14039.974398816137</c:v>
                </c:pt>
                <c:pt idx="266">
                  <c:v>16196.432429575611</c:v>
                </c:pt>
                <c:pt idx="267">
                  <c:v>18343.445716399772</c:v>
                </c:pt>
                <c:pt idx="268">
                  <c:v>21648.922509381118</c:v>
                </c:pt>
                <c:pt idx="269">
                  <c:v>25603.885904550509</c:v>
                </c:pt>
                <c:pt idx="270">
                  <c:v>28461.944738650185</c:v>
                </c:pt>
                <c:pt idx="271">
                  <c:v>30760.532424290479</c:v>
                </c:pt>
                <c:pt idx="272">
                  <c:v>32377.264647745898</c:v>
                </c:pt>
                <c:pt idx="273">
                  <c:v>34192.611574441107</c:v>
                </c:pt>
                <c:pt idx="274">
                  <c:v>36338.738481052809</c:v>
                </c:pt>
                <c:pt idx="275">
                  <c:v>39114.148152846057</c:v>
                </c:pt>
                <c:pt idx="276">
                  <c:v>41573.785508165543</c:v>
                </c:pt>
                <c:pt idx="277">
                  <c:v>44311.202262036903</c:v>
                </c:pt>
                <c:pt idx="278">
                  <c:v>45000</c:v>
                </c:pt>
                <c:pt idx="279">
                  <c:v>45000</c:v>
                </c:pt>
                <c:pt idx="280">
                  <c:v>45000</c:v>
                </c:pt>
                <c:pt idx="281">
                  <c:v>45000</c:v>
                </c:pt>
                <c:pt idx="282">
                  <c:v>45000</c:v>
                </c:pt>
                <c:pt idx="283">
                  <c:v>45000</c:v>
                </c:pt>
                <c:pt idx="284">
                  <c:v>45000</c:v>
                </c:pt>
                <c:pt idx="285">
                  <c:v>45000</c:v>
                </c:pt>
                <c:pt idx="286">
                  <c:v>45000</c:v>
                </c:pt>
                <c:pt idx="287">
                  <c:v>45000</c:v>
                </c:pt>
                <c:pt idx="288">
                  <c:v>45000</c:v>
                </c:pt>
                <c:pt idx="289">
                  <c:v>45000</c:v>
                </c:pt>
                <c:pt idx="290">
                  <c:v>45000</c:v>
                </c:pt>
                <c:pt idx="291">
                  <c:v>45000</c:v>
                </c:pt>
                <c:pt idx="292">
                  <c:v>45000</c:v>
                </c:pt>
                <c:pt idx="293">
                  <c:v>45000</c:v>
                </c:pt>
                <c:pt idx="294">
                  <c:v>45000</c:v>
                </c:pt>
                <c:pt idx="295">
                  <c:v>45000</c:v>
                </c:pt>
                <c:pt idx="296">
                  <c:v>45000</c:v>
                </c:pt>
                <c:pt idx="297">
                  <c:v>45000</c:v>
                </c:pt>
                <c:pt idx="298">
                  <c:v>45000</c:v>
                </c:pt>
                <c:pt idx="299">
                  <c:v>45000</c:v>
                </c:pt>
                <c:pt idx="300">
                  <c:v>45000</c:v>
                </c:pt>
                <c:pt idx="301">
                  <c:v>45000</c:v>
                </c:pt>
                <c:pt idx="302">
                  <c:v>45000</c:v>
                </c:pt>
                <c:pt idx="303">
                  <c:v>45000</c:v>
                </c:pt>
                <c:pt idx="304">
                  <c:v>45000</c:v>
                </c:pt>
                <c:pt idx="305">
                  <c:v>45000</c:v>
                </c:pt>
                <c:pt idx="306">
                  <c:v>45000</c:v>
                </c:pt>
                <c:pt idx="307">
                  <c:v>45000</c:v>
                </c:pt>
                <c:pt idx="308">
                  <c:v>45000</c:v>
                </c:pt>
                <c:pt idx="309">
                  <c:v>44384.028434015112</c:v>
                </c:pt>
                <c:pt idx="310">
                  <c:v>44079.71048041858</c:v>
                </c:pt>
                <c:pt idx="311">
                  <c:v>43559.447175096451</c:v>
                </c:pt>
                <c:pt idx="312">
                  <c:v>43286.191427514401</c:v>
                </c:pt>
                <c:pt idx="313">
                  <c:v>43623.818064584324</c:v>
                </c:pt>
                <c:pt idx="314">
                  <c:v>43792.570244701652</c:v>
                </c:pt>
                <c:pt idx="315">
                  <c:v>43961.32242481898</c:v>
                </c:pt>
                <c:pt idx="316">
                  <c:v>44147.558078325666</c:v>
                </c:pt>
                <c:pt idx="317">
                  <c:v>45000</c:v>
                </c:pt>
                <c:pt idx="318">
                  <c:v>45000</c:v>
                </c:pt>
                <c:pt idx="319">
                  <c:v>44282.627345277731</c:v>
                </c:pt>
                <c:pt idx="320">
                  <c:v>43493.578563500872</c:v>
                </c:pt>
                <c:pt idx="321">
                  <c:v>44623.616087944611</c:v>
                </c:pt>
                <c:pt idx="322">
                  <c:v>45000</c:v>
                </c:pt>
                <c:pt idx="323">
                  <c:v>45000</c:v>
                </c:pt>
                <c:pt idx="324">
                  <c:v>45000</c:v>
                </c:pt>
                <c:pt idx="325">
                  <c:v>45000</c:v>
                </c:pt>
                <c:pt idx="326">
                  <c:v>45000</c:v>
                </c:pt>
                <c:pt idx="327">
                  <c:v>45000</c:v>
                </c:pt>
                <c:pt idx="328">
                  <c:v>45000</c:v>
                </c:pt>
                <c:pt idx="329">
                  <c:v>45000</c:v>
                </c:pt>
                <c:pt idx="330">
                  <c:v>45000</c:v>
                </c:pt>
                <c:pt idx="331">
                  <c:v>45000</c:v>
                </c:pt>
                <c:pt idx="332">
                  <c:v>45000</c:v>
                </c:pt>
                <c:pt idx="333">
                  <c:v>45000</c:v>
                </c:pt>
                <c:pt idx="334">
                  <c:v>45000</c:v>
                </c:pt>
                <c:pt idx="335">
                  <c:v>45000</c:v>
                </c:pt>
                <c:pt idx="336">
                  <c:v>45000</c:v>
                </c:pt>
                <c:pt idx="337">
                  <c:v>45000</c:v>
                </c:pt>
                <c:pt idx="338">
                  <c:v>45000</c:v>
                </c:pt>
                <c:pt idx="339">
                  <c:v>44498.725543047411</c:v>
                </c:pt>
                <c:pt idx="340">
                  <c:v>43790.713598647009</c:v>
                </c:pt>
                <c:pt idx="341">
                  <c:v>43080.94413614503</c:v>
                </c:pt>
                <c:pt idx="342">
                  <c:v>41793.180804397234</c:v>
                </c:pt>
                <c:pt idx="343">
                  <c:v>40515.465884466998</c:v>
                </c:pt>
                <c:pt idx="344">
                  <c:v>39359.24887690926</c:v>
                </c:pt>
                <c:pt idx="345">
                  <c:v>38272.530204534647</c:v>
                </c:pt>
                <c:pt idx="346">
                  <c:v>37370.69467787115</c:v>
                </c:pt>
                <c:pt idx="347">
                  <c:v>37509.064700597221</c:v>
                </c:pt>
                <c:pt idx="348">
                  <c:v>38251.317562496697</c:v>
                </c:pt>
                <c:pt idx="349">
                  <c:v>39316.311674858625</c:v>
                </c:pt>
                <c:pt idx="350">
                  <c:v>40635.519158606839</c:v>
                </c:pt>
                <c:pt idx="351">
                  <c:v>41193.49254267745</c:v>
                </c:pt>
                <c:pt idx="352">
                  <c:v>41687.828529147511</c:v>
                </c:pt>
                <c:pt idx="353">
                  <c:v>41294.335690502616</c:v>
                </c:pt>
                <c:pt idx="354">
                  <c:v>40382.45175202156</c:v>
                </c:pt>
                <c:pt idx="355">
                  <c:v>39140.574895618622</c:v>
                </c:pt>
                <c:pt idx="356">
                  <c:v>37777.620400613072</c:v>
                </c:pt>
                <c:pt idx="357">
                  <c:v>36448.326177263356</c:v>
                </c:pt>
                <c:pt idx="358">
                  <c:v>35282.060757888059</c:v>
                </c:pt>
                <c:pt idx="359">
                  <c:v>34054.167623275724</c:v>
                </c:pt>
                <c:pt idx="360">
                  <c:v>32822.339178690345</c:v>
                </c:pt>
                <c:pt idx="361">
                  <c:v>31687.556239099413</c:v>
                </c:pt>
                <c:pt idx="362">
                  <c:v>30815.598520162781</c:v>
                </c:pt>
                <c:pt idx="363">
                  <c:v>30206.809872628295</c:v>
                </c:pt>
                <c:pt idx="364">
                  <c:v>29693.309211986681</c:v>
                </c:pt>
                <c:pt idx="365">
                  <c:v>29162.309793351302</c:v>
                </c:pt>
                <c:pt idx="366">
                  <c:v>28627.2222186988</c:v>
                </c:pt>
                <c:pt idx="367">
                  <c:v>28191.854637704138</c:v>
                </c:pt>
                <c:pt idx="368">
                  <c:v>28223.367644416256</c:v>
                </c:pt>
                <c:pt idx="369">
                  <c:v>28241.003921568627</c:v>
                </c:pt>
                <c:pt idx="370">
                  <c:v>28282.145087468947</c:v>
                </c:pt>
                <c:pt idx="371">
                  <c:v>28867.413519370009</c:v>
                </c:pt>
                <c:pt idx="372">
                  <c:v>29546.395814174724</c:v>
                </c:pt>
                <c:pt idx="373">
                  <c:v>29925.010813381956</c:v>
                </c:pt>
                <c:pt idx="374">
                  <c:v>30009.555012948575</c:v>
                </c:pt>
                <c:pt idx="375">
                  <c:v>29940.400528513292</c:v>
                </c:pt>
                <c:pt idx="376">
                  <c:v>30759.250610432853</c:v>
                </c:pt>
                <c:pt idx="377">
                  <c:v>30751.723841234609</c:v>
                </c:pt>
                <c:pt idx="378">
                  <c:v>30955.50410654828</c:v>
                </c:pt>
                <c:pt idx="379">
                  <c:v>32001.639342529466</c:v>
                </c:pt>
                <c:pt idx="380">
                  <c:v>32782.374229691879</c:v>
                </c:pt>
                <c:pt idx="381">
                  <c:v>32884.401902647856</c:v>
                </c:pt>
                <c:pt idx="382">
                  <c:v>34210.272712858736</c:v>
                </c:pt>
                <c:pt idx="383">
                  <c:v>36952.304867607425</c:v>
                </c:pt>
                <c:pt idx="384">
                  <c:v>39516.354040484126</c:v>
                </c:pt>
                <c:pt idx="385">
                  <c:v>44950.841097193603</c:v>
                </c:pt>
                <c:pt idx="386">
                  <c:v>45000</c:v>
                </c:pt>
                <c:pt idx="387">
                  <c:v>45000</c:v>
                </c:pt>
                <c:pt idx="388">
                  <c:v>45000</c:v>
                </c:pt>
                <c:pt idx="389">
                  <c:v>45000</c:v>
                </c:pt>
                <c:pt idx="390">
                  <c:v>45000</c:v>
                </c:pt>
                <c:pt idx="391">
                  <c:v>45000</c:v>
                </c:pt>
                <c:pt idx="392">
                  <c:v>45000</c:v>
                </c:pt>
                <c:pt idx="393">
                  <c:v>45000</c:v>
                </c:pt>
                <c:pt idx="394">
                  <c:v>45000</c:v>
                </c:pt>
                <c:pt idx="395">
                  <c:v>45000</c:v>
                </c:pt>
                <c:pt idx="396">
                  <c:v>45000</c:v>
                </c:pt>
                <c:pt idx="397">
                  <c:v>45000</c:v>
                </c:pt>
                <c:pt idx="398">
                  <c:v>45000</c:v>
                </c:pt>
                <c:pt idx="399">
                  <c:v>45000</c:v>
                </c:pt>
                <c:pt idx="400">
                  <c:v>45000</c:v>
                </c:pt>
                <c:pt idx="401">
                  <c:v>45000</c:v>
                </c:pt>
                <c:pt idx="402">
                  <c:v>45000</c:v>
                </c:pt>
                <c:pt idx="403">
                  <c:v>45000</c:v>
                </c:pt>
                <c:pt idx="404">
                  <c:v>45000</c:v>
                </c:pt>
                <c:pt idx="405">
                  <c:v>45000</c:v>
                </c:pt>
                <c:pt idx="406">
                  <c:v>45000</c:v>
                </c:pt>
                <c:pt idx="407">
                  <c:v>45000</c:v>
                </c:pt>
                <c:pt idx="408">
                  <c:v>45000</c:v>
                </c:pt>
                <c:pt idx="409">
                  <c:v>45000</c:v>
                </c:pt>
                <c:pt idx="410">
                  <c:v>45000</c:v>
                </c:pt>
                <c:pt idx="411">
                  <c:v>45000</c:v>
                </c:pt>
                <c:pt idx="412">
                  <c:v>45000</c:v>
                </c:pt>
                <c:pt idx="413">
                  <c:v>45000</c:v>
                </c:pt>
                <c:pt idx="414">
                  <c:v>45000</c:v>
                </c:pt>
                <c:pt idx="415">
                  <c:v>45000</c:v>
                </c:pt>
                <c:pt idx="416">
                  <c:v>45000</c:v>
                </c:pt>
                <c:pt idx="417">
                  <c:v>45000</c:v>
                </c:pt>
                <c:pt idx="418">
                  <c:v>44915.104275672536</c:v>
                </c:pt>
                <c:pt idx="419">
                  <c:v>44657.05491253105</c:v>
                </c:pt>
                <c:pt idx="420">
                  <c:v>44343.490935997041</c:v>
                </c:pt>
                <c:pt idx="421">
                  <c:v>44256.340996776067</c:v>
                </c:pt>
                <c:pt idx="422">
                  <c:v>44165.25574758205</c:v>
                </c:pt>
                <c:pt idx="423">
                  <c:v>44008.607473177952</c:v>
                </c:pt>
                <c:pt idx="424">
                  <c:v>43869.878230537499</c:v>
                </c:pt>
                <c:pt idx="425">
                  <c:v>43778.792981343482</c:v>
                </c:pt>
                <c:pt idx="426">
                  <c:v>44133.628011204484</c:v>
                </c:pt>
                <c:pt idx="427">
                  <c:v>45000</c:v>
                </c:pt>
                <c:pt idx="428">
                  <c:v>45000</c:v>
                </c:pt>
                <c:pt idx="429">
                  <c:v>45000</c:v>
                </c:pt>
                <c:pt idx="430">
                  <c:v>45000</c:v>
                </c:pt>
                <c:pt idx="431">
                  <c:v>45000</c:v>
                </c:pt>
                <c:pt idx="432">
                  <c:v>45000</c:v>
                </c:pt>
                <c:pt idx="433">
                  <c:v>45000</c:v>
                </c:pt>
                <c:pt idx="434">
                  <c:v>45000</c:v>
                </c:pt>
                <c:pt idx="435">
                  <c:v>45000</c:v>
                </c:pt>
                <c:pt idx="436">
                  <c:v>45000</c:v>
                </c:pt>
                <c:pt idx="437">
                  <c:v>45000</c:v>
                </c:pt>
                <c:pt idx="438">
                  <c:v>45000</c:v>
                </c:pt>
                <c:pt idx="439">
                  <c:v>45000</c:v>
                </c:pt>
                <c:pt idx="440">
                  <c:v>45000</c:v>
                </c:pt>
                <c:pt idx="441">
                  <c:v>45000</c:v>
                </c:pt>
                <c:pt idx="442">
                  <c:v>45000</c:v>
                </c:pt>
                <c:pt idx="443">
                  <c:v>45000</c:v>
                </c:pt>
                <c:pt idx="444">
                  <c:v>45000</c:v>
                </c:pt>
                <c:pt idx="445">
                  <c:v>45000</c:v>
                </c:pt>
                <c:pt idx="446">
                  <c:v>45000</c:v>
                </c:pt>
                <c:pt idx="447">
                  <c:v>45000</c:v>
                </c:pt>
                <c:pt idx="448">
                  <c:v>45000</c:v>
                </c:pt>
                <c:pt idx="449">
                  <c:v>45000</c:v>
                </c:pt>
                <c:pt idx="450">
                  <c:v>45000</c:v>
                </c:pt>
                <c:pt idx="451">
                  <c:v>45000</c:v>
                </c:pt>
                <c:pt idx="452">
                  <c:v>45000</c:v>
                </c:pt>
                <c:pt idx="453">
                  <c:v>45000</c:v>
                </c:pt>
                <c:pt idx="454">
                  <c:v>45000</c:v>
                </c:pt>
                <c:pt idx="455">
                  <c:v>45000</c:v>
                </c:pt>
                <c:pt idx="456">
                  <c:v>45000</c:v>
                </c:pt>
                <c:pt idx="457">
                  <c:v>45000</c:v>
                </c:pt>
                <c:pt idx="458">
                  <c:v>45000</c:v>
                </c:pt>
                <c:pt idx="459">
                  <c:v>45000</c:v>
                </c:pt>
                <c:pt idx="460">
                  <c:v>45000</c:v>
                </c:pt>
                <c:pt idx="461">
                  <c:v>45000</c:v>
                </c:pt>
                <c:pt idx="462">
                  <c:v>45000</c:v>
                </c:pt>
                <c:pt idx="463">
                  <c:v>45000</c:v>
                </c:pt>
                <c:pt idx="464">
                  <c:v>45000</c:v>
                </c:pt>
                <c:pt idx="465">
                  <c:v>45000</c:v>
                </c:pt>
                <c:pt idx="466">
                  <c:v>45000</c:v>
                </c:pt>
                <c:pt idx="467">
                  <c:v>44861.347180381585</c:v>
                </c:pt>
                <c:pt idx="468">
                  <c:v>44678.985677289784</c:v>
                </c:pt>
                <c:pt idx="469">
                  <c:v>44500.559484171026</c:v>
                </c:pt>
                <c:pt idx="470">
                  <c:v>44336.117012842871</c:v>
                </c:pt>
                <c:pt idx="471">
                  <c:v>44179.54516146081</c:v>
                </c:pt>
                <c:pt idx="472">
                  <c:v>43997.183658369009</c:v>
                </c:pt>
                <c:pt idx="473">
                  <c:v>43818.757465250252</c:v>
                </c:pt>
                <c:pt idx="474">
                  <c:v>43632.4606521854</c:v>
                </c:pt>
                <c:pt idx="475">
                  <c:v>43426.487289255325</c:v>
                </c:pt>
                <c:pt idx="476">
                  <c:v>43134.777654458012</c:v>
                </c:pt>
                <c:pt idx="477">
                  <c:v>43302.123820094079</c:v>
                </c:pt>
                <c:pt idx="478">
                  <c:v>43598.150795412505</c:v>
                </c:pt>
                <c:pt idx="479">
                  <c:v>44463.032524707996</c:v>
                </c:pt>
                <c:pt idx="480">
                  <c:v>45000</c:v>
                </c:pt>
                <c:pt idx="481">
                  <c:v>45000</c:v>
                </c:pt>
                <c:pt idx="482">
                  <c:v>45000</c:v>
                </c:pt>
                <c:pt idx="483">
                  <c:v>45000</c:v>
                </c:pt>
                <c:pt idx="484">
                  <c:v>45000</c:v>
                </c:pt>
                <c:pt idx="485">
                  <c:v>45000</c:v>
                </c:pt>
                <c:pt idx="486">
                  <c:v>45000</c:v>
                </c:pt>
                <c:pt idx="487">
                  <c:v>45000</c:v>
                </c:pt>
                <c:pt idx="488">
                  <c:v>45000</c:v>
                </c:pt>
                <c:pt idx="489">
                  <c:v>45000</c:v>
                </c:pt>
                <c:pt idx="490">
                  <c:v>45000</c:v>
                </c:pt>
                <c:pt idx="491">
                  <c:v>45000</c:v>
                </c:pt>
                <c:pt idx="492">
                  <c:v>45000</c:v>
                </c:pt>
                <c:pt idx="493">
                  <c:v>45000</c:v>
                </c:pt>
                <c:pt idx="494">
                  <c:v>45000</c:v>
                </c:pt>
                <c:pt idx="495">
                  <c:v>45000</c:v>
                </c:pt>
                <c:pt idx="496">
                  <c:v>45000</c:v>
                </c:pt>
                <c:pt idx="497">
                  <c:v>45000</c:v>
                </c:pt>
                <c:pt idx="498">
                  <c:v>44845.873368215209</c:v>
                </c:pt>
                <c:pt idx="499">
                  <c:v>44530.895724327464</c:v>
                </c:pt>
                <c:pt idx="500">
                  <c:v>44820.901284287298</c:v>
                </c:pt>
                <c:pt idx="501">
                  <c:v>45000</c:v>
                </c:pt>
                <c:pt idx="502">
                  <c:v>45000</c:v>
                </c:pt>
                <c:pt idx="503">
                  <c:v>45000</c:v>
                </c:pt>
                <c:pt idx="504">
                  <c:v>45000</c:v>
                </c:pt>
                <c:pt idx="505">
                  <c:v>45000</c:v>
                </c:pt>
                <c:pt idx="506">
                  <c:v>45000</c:v>
                </c:pt>
                <c:pt idx="507">
                  <c:v>45000</c:v>
                </c:pt>
                <c:pt idx="508">
                  <c:v>45000</c:v>
                </c:pt>
                <c:pt idx="509">
                  <c:v>45000</c:v>
                </c:pt>
                <c:pt idx="510">
                  <c:v>45000</c:v>
                </c:pt>
                <c:pt idx="511">
                  <c:v>45000</c:v>
                </c:pt>
                <c:pt idx="512">
                  <c:v>45000</c:v>
                </c:pt>
                <c:pt idx="513">
                  <c:v>45000</c:v>
                </c:pt>
                <c:pt idx="514">
                  <c:v>45000</c:v>
                </c:pt>
                <c:pt idx="515">
                  <c:v>45000</c:v>
                </c:pt>
                <c:pt idx="516">
                  <c:v>45000</c:v>
                </c:pt>
                <c:pt idx="517">
                  <c:v>45000</c:v>
                </c:pt>
                <c:pt idx="518">
                  <c:v>45000</c:v>
                </c:pt>
                <c:pt idx="519">
                  <c:v>45000</c:v>
                </c:pt>
                <c:pt idx="520">
                  <c:v>45000</c:v>
                </c:pt>
                <c:pt idx="521">
                  <c:v>45000</c:v>
                </c:pt>
                <c:pt idx="522">
                  <c:v>45000</c:v>
                </c:pt>
                <c:pt idx="523">
                  <c:v>45000</c:v>
                </c:pt>
                <c:pt idx="524">
                  <c:v>45000</c:v>
                </c:pt>
                <c:pt idx="525">
                  <c:v>45000</c:v>
                </c:pt>
                <c:pt idx="526">
                  <c:v>45000</c:v>
                </c:pt>
                <c:pt idx="527">
                  <c:v>45000</c:v>
                </c:pt>
                <c:pt idx="528">
                  <c:v>45000</c:v>
                </c:pt>
                <c:pt idx="529">
                  <c:v>45000</c:v>
                </c:pt>
                <c:pt idx="530">
                  <c:v>45000</c:v>
                </c:pt>
                <c:pt idx="531">
                  <c:v>45000</c:v>
                </c:pt>
                <c:pt idx="532">
                  <c:v>45000</c:v>
                </c:pt>
                <c:pt idx="533">
                  <c:v>45000</c:v>
                </c:pt>
                <c:pt idx="534">
                  <c:v>45000</c:v>
                </c:pt>
                <c:pt idx="535">
                  <c:v>45000</c:v>
                </c:pt>
                <c:pt idx="536">
                  <c:v>45000</c:v>
                </c:pt>
                <c:pt idx="537">
                  <c:v>45000</c:v>
                </c:pt>
                <c:pt idx="538">
                  <c:v>45000</c:v>
                </c:pt>
                <c:pt idx="539">
                  <c:v>45000</c:v>
                </c:pt>
                <c:pt idx="540">
                  <c:v>45000</c:v>
                </c:pt>
                <c:pt idx="541">
                  <c:v>45000</c:v>
                </c:pt>
                <c:pt idx="542">
                  <c:v>45000</c:v>
                </c:pt>
                <c:pt idx="543">
                  <c:v>45000</c:v>
                </c:pt>
                <c:pt idx="544">
                  <c:v>44869.485228053483</c:v>
                </c:pt>
                <c:pt idx="545">
                  <c:v>44486.766767084191</c:v>
                </c:pt>
                <c:pt idx="546">
                  <c:v>44006.582527350562</c:v>
                </c:pt>
                <c:pt idx="547">
                  <c:v>45000</c:v>
                </c:pt>
                <c:pt idx="548">
                  <c:v>45000</c:v>
                </c:pt>
                <c:pt idx="549">
                  <c:v>45000</c:v>
                </c:pt>
                <c:pt idx="550">
                  <c:v>45000</c:v>
                </c:pt>
                <c:pt idx="551">
                  <c:v>45000</c:v>
                </c:pt>
                <c:pt idx="552">
                  <c:v>45000</c:v>
                </c:pt>
                <c:pt idx="553">
                  <c:v>45000</c:v>
                </c:pt>
                <c:pt idx="554">
                  <c:v>45000</c:v>
                </c:pt>
                <c:pt idx="555">
                  <c:v>45000</c:v>
                </c:pt>
                <c:pt idx="556">
                  <c:v>45000</c:v>
                </c:pt>
                <c:pt idx="557">
                  <c:v>45000</c:v>
                </c:pt>
                <c:pt idx="558">
                  <c:v>45000</c:v>
                </c:pt>
                <c:pt idx="559">
                  <c:v>45000</c:v>
                </c:pt>
                <c:pt idx="560">
                  <c:v>45000</c:v>
                </c:pt>
                <c:pt idx="561">
                  <c:v>45000</c:v>
                </c:pt>
                <c:pt idx="562">
                  <c:v>45000</c:v>
                </c:pt>
                <c:pt idx="563">
                  <c:v>45000</c:v>
                </c:pt>
                <c:pt idx="564">
                  <c:v>45000</c:v>
                </c:pt>
                <c:pt idx="565">
                  <c:v>45000</c:v>
                </c:pt>
                <c:pt idx="566">
                  <c:v>45000</c:v>
                </c:pt>
                <c:pt idx="567">
                  <c:v>45000</c:v>
                </c:pt>
                <c:pt idx="568">
                  <c:v>45000</c:v>
                </c:pt>
                <c:pt idx="569">
                  <c:v>45000</c:v>
                </c:pt>
                <c:pt idx="570">
                  <c:v>45000</c:v>
                </c:pt>
                <c:pt idx="571">
                  <c:v>45000</c:v>
                </c:pt>
                <c:pt idx="572">
                  <c:v>45000</c:v>
                </c:pt>
                <c:pt idx="573">
                  <c:v>45000</c:v>
                </c:pt>
                <c:pt idx="574">
                  <c:v>45000</c:v>
                </c:pt>
                <c:pt idx="575">
                  <c:v>45000</c:v>
                </c:pt>
                <c:pt idx="576">
                  <c:v>45000</c:v>
                </c:pt>
                <c:pt idx="577">
                  <c:v>45000</c:v>
                </c:pt>
                <c:pt idx="578">
                  <c:v>45000</c:v>
                </c:pt>
                <c:pt idx="579">
                  <c:v>45000</c:v>
                </c:pt>
                <c:pt idx="580">
                  <c:v>45000</c:v>
                </c:pt>
                <c:pt idx="581">
                  <c:v>45000</c:v>
                </c:pt>
                <c:pt idx="582">
                  <c:v>45000</c:v>
                </c:pt>
                <c:pt idx="583">
                  <c:v>45000</c:v>
                </c:pt>
                <c:pt idx="584">
                  <c:v>45000</c:v>
                </c:pt>
                <c:pt idx="585">
                  <c:v>45000</c:v>
                </c:pt>
                <c:pt idx="586">
                  <c:v>45000</c:v>
                </c:pt>
                <c:pt idx="587">
                  <c:v>45000</c:v>
                </c:pt>
                <c:pt idx="588">
                  <c:v>45000</c:v>
                </c:pt>
                <c:pt idx="589">
                  <c:v>44521.993552137836</c:v>
                </c:pt>
                <c:pt idx="590">
                  <c:v>43867.394852280537</c:v>
                </c:pt>
                <c:pt idx="591">
                  <c:v>43200.990222504101</c:v>
                </c:pt>
                <c:pt idx="592">
                  <c:v>43007.510490988854</c:v>
                </c:pt>
                <c:pt idx="593">
                  <c:v>43040.154431583956</c:v>
                </c:pt>
                <c:pt idx="594">
                  <c:v>43772.137307753292</c:v>
                </c:pt>
                <c:pt idx="595">
                  <c:v>44720.218360551771</c:v>
                </c:pt>
                <c:pt idx="596">
                  <c:v>45000</c:v>
                </c:pt>
                <c:pt idx="597">
                  <c:v>45000</c:v>
                </c:pt>
                <c:pt idx="598">
                  <c:v>45000</c:v>
                </c:pt>
                <c:pt idx="599">
                  <c:v>45000</c:v>
                </c:pt>
                <c:pt idx="600">
                  <c:v>45000</c:v>
                </c:pt>
                <c:pt idx="601">
                  <c:v>45000</c:v>
                </c:pt>
                <c:pt idx="602">
                  <c:v>45000</c:v>
                </c:pt>
                <c:pt idx="603">
                  <c:v>45000</c:v>
                </c:pt>
                <c:pt idx="604">
                  <c:v>45000</c:v>
                </c:pt>
                <c:pt idx="605">
                  <c:v>45000</c:v>
                </c:pt>
                <c:pt idx="606">
                  <c:v>45000</c:v>
                </c:pt>
                <c:pt idx="607">
                  <c:v>45000</c:v>
                </c:pt>
                <c:pt idx="608">
                  <c:v>45000</c:v>
                </c:pt>
                <c:pt idx="609">
                  <c:v>45000</c:v>
                </c:pt>
                <c:pt idx="610">
                  <c:v>45000</c:v>
                </c:pt>
                <c:pt idx="611">
                  <c:v>45000</c:v>
                </c:pt>
                <c:pt idx="612">
                  <c:v>45000</c:v>
                </c:pt>
                <c:pt idx="613">
                  <c:v>45000</c:v>
                </c:pt>
                <c:pt idx="614">
                  <c:v>45000</c:v>
                </c:pt>
                <c:pt idx="615">
                  <c:v>45000</c:v>
                </c:pt>
                <c:pt idx="616">
                  <c:v>45000</c:v>
                </c:pt>
                <c:pt idx="617">
                  <c:v>45000</c:v>
                </c:pt>
                <c:pt idx="618">
                  <c:v>45000</c:v>
                </c:pt>
                <c:pt idx="619">
                  <c:v>45000</c:v>
                </c:pt>
                <c:pt idx="620">
                  <c:v>45000</c:v>
                </c:pt>
                <c:pt idx="621">
                  <c:v>45000</c:v>
                </c:pt>
                <c:pt idx="622">
                  <c:v>45000</c:v>
                </c:pt>
                <c:pt idx="623">
                  <c:v>45000</c:v>
                </c:pt>
                <c:pt idx="624">
                  <c:v>45000</c:v>
                </c:pt>
                <c:pt idx="625">
                  <c:v>45000</c:v>
                </c:pt>
                <c:pt idx="626">
                  <c:v>45000</c:v>
                </c:pt>
                <c:pt idx="627">
                  <c:v>45000</c:v>
                </c:pt>
                <c:pt idx="628">
                  <c:v>45000</c:v>
                </c:pt>
                <c:pt idx="629">
                  <c:v>45000</c:v>
                </c:pt>
                <c:pt idx="630">
                  <c:v>45000</c:v>
                </c:pt>
                <c:pt idx="631">
                  <c:v>45000</c:v>
                </c:pt>
                <c:pt idx="632">
                  <c:v>45000</c:v>
                </c:pt>
                <c:pt idx="633">
                  <c:v>45000</c:v>
                </c:pt>
                <c:pt idx="634">
                  <c:v>45000</c:v>
                </c:pt>
                <c:pt idx="635">
                  <c:v>45000</c:v>
                </c:pt>
                <c:pt idx="636">
                  <c:v>45000</c:v>
                </c:pt>
                <c:pt idx="637">
                  <c:v>45000</c:v>
                </c:pt>
                <c:pt idx="638">
                  <c:v>45000</c:v>
                </c:pt>
                <c:pt idx="639">
                  <c:v>45000</c:v>
                </c:pt>
                <c:pt idx="640">
                  <c:v>45000</c:v>
                </c:pt>
                <c:pt idx="641">
                  <c:v>45000</c:v>
                </c:pt>
                <c:pt idx="642">
                  <c:v>45000</c:v>
                </c:pt>
                <c:pt idx="643">
                  <c:v>45000</c:v>
                </c:pt>
                <c:pt idx="644">
                  <c:v>45000</c:v>
                </c:pt>
                <c:pt idx="645">
                  <c:v>45000</c:v>
                </c:pt>
                <c:pt idx="646">
                  <c:v>45000</c:v>
                </c:pt>
                <c:pt idx="647">
                  <c:v>45000</c:v>
                </c:pt>
                <c:pt idx="648">
                  <c:v>45000</c:v>
                </c:pt>
                <c:pt idx="649">
                  <c:v>44668.860842450187</c:v>
                </c:pt>
                <c:pt idx="650">
                  <c:v>44972.651466624382</c:v>
                </c:pt>
                <c:pt idx="651">
                  <c:v>45000</c:v>
                </c:pt>
                <c:pt idx="652">
                  <c:v>45000</c:v>
                </c:pt>
                <c:pt idx="653">
                  <c:v>45000</c:v>
                </c:pt>
                <c:pt idx="654">
                  <c:v>45000</c:v>
                </c:pt>
                <c:pt idx="655">
                  <c:v>45000</c:v>
                </c:pt>
                <c:pt idx="656">
                  <c:v>45000</c:v>
                </c:pt>
                <c:pt idx="657">
                  <c:v>44996.599545478566</c:v>
                </c:pt>
                <c:pt idx="658">
                  <c:v>44615.982453358702</c:v>
                </c:pt>
                <c:pt idx="659">
                  <c:v>43669.674118704083</c:v>
                </c:pt>
                <c:pt idx="660">
                  <c:v>42538.902912108235</c:v>
                </c:pt>
                <c:pt idx="661">
                  <c:v>41341.231435970607</c:v>
                </c:pt>
                <c:pt idx="662">
                  <c:v>40204.347127530251</c:v>
                </c:pt>
                <c:pt idx="663">
                  <c:v>39061.769991015266</c:v>
                </c:pt>
                <c:pt idx="664">
                  <c:v>37774.00665926747</c:v>
                </c:pt>
                <c:pt idx="665">
                  <c:v>38342.953078589919</c:v>
                </c:pt>
                <c:pt idx="666">
                  <c:v>39536.475196871193</c:v>
                </c:pt>
                <c:pt idx="667">
                  <c:v>43088.462850800686</c:v>
                </c:pt>
                <c:pt idx="668">
                  <c:v>45000</c:v>
                </c:pt>
                <c:pt idx="669">
                  <c:v>45000</c:v>
                </c:pt>
                <c:pt idx="670">
                  <c:v>45000</c:v>
                </c:pt>
                <c:pt idx="671">
                  <c:v>45000</c:v>
                </c:pt>
                <c:pt idx="672">
                  <c:v>45000</c:v>
                </c:pt>
                <c:pt idx="673">
                  <c:v>45000</c:v>
                </c:pt>
                <c:pt idx="674">
                  <c:v>45000</c:v>
                </c:pt>
                <c:pt idx="675">
                  <c:v>45000</c:v>
                </c:pt>
                <c:pt idx="676">
                  <c:v>45000</c:v>
                </c:pt>
                <c:pt idx="677">
                  <c:v>45000</c:v>
                </c:pt>
                <c:pt idx="678">
                  <c:v>45000</c:v>
                </c:pt>
                <c:pt idx="679">
                  <c:v>45000</c:v>
                </c:pt>
                <c:pt idx="680">
                  <c:v>45000</c:v>
                </c:pt>
                <c:pt idx="681">
                  <c:v>45000</c:v>
                </c:pt>
                <c:pt idx="682">
                  <c:v>44819.09032292162</c:v>
                </c:pt>
                <c:pt idx="683">
                  <c:v>44226.883462819089</c:v>
                </c:pt>
                <c:pt idx="684">
                  <c:v>43455.906558849951</c:v>
                </c:pt>
                <c:pt idx="685">
                  <c:v>42547.690502616133</c:v>
                </c:pt>
                <c:pt idx="686">
                  <c:v>41633.361344537807</c:v>
                </c:pt>
                <c:pt idx="687">
                  <c:v>40721.209978330946</c:v>
                </c:pt>
                <c:pt idx="688">
                  <c:v>39910.459700861466</c:v>
                </c:pt>
                <c:pt idx="689">
                  <c:v>39139.482796892327</c:v>
                </c:pt>
                <c:pt idx="690">
                  <c:v>38847.543893028895</c:v>
                </c:pt>
                <c:pt idx="691">
                  <c:v>38630.796152423216</c:v>
                </c:pt>
                <c:pt idx="692">
                  <c:v>38330.56635484381</c:v>
                </c:pt>
                <c:pt idx="693">
                  <c:v>38454.387209978318</c:v>
                </c:pt>
                <c:pt idx="694">
                  <c:v>38595.691538502178</c:v>
                </c:pt>
                <c:pt idx="695">
                  <c:v>38620.908049257421</c:v>
                </c:pt>
                <c:pt idx="696">
                  <c:v>38592.978764335909</c:v>
                </c:pt>
                <c:pt idx="697">
                  <c:v>38409.891295386064</c:v>
                </c:pt>
                <c:pt idx="698">
                  <c:v>38258.783003012511</c:v>
                </c:pt>
                <c:pt idx="699">
                  <c:v>38039.933893557405</c:v>
                </c:pt>
                <c:pt idx="700">
                  <c:v>37747.651138946123</c:v>
                </c:pt>
                <c:pt idx="701">
                  <c:v>37172.943036837358</c:v>
                </c:pt>
                <c:pt idx="702">
                  <c:v>36367.885587442506</c:v>
                </c:pt>
                <c:pt idx="703">
                  <c:v>35467.540151154783</c:v>
                </c:pt>
                <c:pt idx="704">
                  <c:v>34551.033201204991</c:v>
                </c:pt>
                <c:pt idx="705">
                  <c:v>33660.31590296494</c:v>
                </c:pt>
                <c:pt idx="706">
                  <c:v>32738.116124940523</c:v>
                </c:pt>
                <c:pt idx="707">
                  <c:v>31808.045726970013</c:v>
                </c:pt>
                <c:pt idx="708">
                  <c:v>30877.975328999502</c:v>
                </c:pt>
                <c:pt idx="709">
                  <c:v>29983.322720786407</c:v>
                </c:pt>
                <c:pt idx="710">
                  <c:v>29065.058252735034</c:v>
                </c:pt>
                <c:pt idx="711">
                  <c:v>28212.356809893747</c:v>
                </c:pt>
                <c:pt idx="712">
                  <c:v>27343.914127160275</c:v>
                </c:pt>
                <c:pt idx="713">
                  <c:v>26451.439310818645</c:v>
                </c:pt>
                <c:pt idx="714">
                  <c:v>25572.948216267618</c:v>
                </c:pt>
                <c:pt idx="715">
                  <c:v>24650.748438243201</c:v>
                </c:pt>
                <c:pt idx="716">
                  <c:v>23736.419280164875</c:v>
                </c:pt>
                <c:pt idx="717">
                  <c:v>22836.073843877151</c:v>
                </c:pt>
                <c:pt idx="718">
                  <c:v>21983.372401035864</c:v>
                </c:pt>
                <c:pt idx="719">
                  <c:v>21208.039913323799</c:v>
                </c:pt>
                <c:pt idx="720">
                  <c:v>21112.369811320732</c:v>
                </c:pt>
                <c:pt idx="721">
                  <c:v>21028.505639236802</c:v>
                </c:pt>
                <c:pt idx="722">
                  <c:v>20094.499931293249</c:v>
                </c:pt>
                <c:pt idx="723">
                  <c:v>19347.134887162389</c:v>
                </c:pt>
                <c:pt idx="724">
                  <c:v>18788.588298715687</c:v>
                </c:pt>
                <c:pt idx="725">
                  <c:v>17953.805887638049</c:v>
                </c:pt>
                <c:pt idx="726">
                  <c:v>17055.217969451907</c:v>
                </c:pt>
                <c:pt idx="727">
                  <c:v>16144.824121346628</c:v>
                </c:pt>
                <c:pt idx="728">
                  <c:v>15222.624343322212</c:v>
                </c:pt>
                <c:pt idx="729">
                  <c:v>14235.281813857595</c:v>
                </c:pt>
                <c:pt idx="730">
                  <c:v>13320.952655779269</c:v>
                </c:pt>
                <c:pt idx="731">
                  <c:v>12390.88225780876</c:v>
                </c:pt>
                <c:pt idx="732">
                  <c:v>11464.747169811297</c:v>
                </c:pt>
                <c:pt idx="733">
                  <c:v>10538.612081813833</c:v>
                </c:pt>
                <c:pt idx="734">
                  <c:v>9596.7357539241875</c:v>
                </c:pt>
                <c:pt idx="735">
                  <c:v>8654.8594260345417</c:v>
                </c:pt>
                <c:pt idx="736">
                  <c:v>7728.7243380370783</c:v>
                </c:pt>
                <c:pt idx="737">
                  <c:v>7072.7119708260434</c:v>
                </c:pt>
                <c:pt idx="738">
                  <c:v>6784.2881031657716</c:v>
                </c:pt>
                <c:pt idx="739">
                  <c:v>6460.026171978202</c:v>
                </c:pt>
                <c:pt idx="740">
                  <c:v>7939.5192220284107</c:v>
                </c:pt>
                <c:pt idx="741">
                  <c:v>8946.958490566014</c:v>
                </c:pt>
                <c:pt idx="742">
                  <c:v>9270.8000634215714</c:v>
                </c:pt>
                <c:pt idx="743">
                  <c:v>9543.9334496062347</c:v>
                </c:pt>
                <c:pt idx="744">
                  <c:v>9921.9676761270312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876-49CA-AD18-B5025C58D2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75385200"/>
        <c:axId val="1951579072"/>
      </c:lineChart>
      <c:catAx>
        <c:axId val="18753852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1579072"/>
        <c:crosses val="autoZero"/>
        <c:auto val="1"/>
        <c:lblAlgn val="ctr"/>
        <c:lblOffset val="100"/>
        <c:noMultiLvlLbl val="0"/>
      </c:catAx>
      <c:valAx>
        <c:axId val="19515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5385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2"/>
          </a:solidFill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Dec.</a:t>
            </a:r>
            <a:r>
              <a:rPr lang="en-US" baseline="0" dirty="0"/>
              <a:t> w</a:t>
            </a:r>
            <a:r>
              <a:rPr lang="en-US" dirty="0"/>
              <a:t>ith Wind-7802 MW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'Dec2019-PSE-Variation-MODBESS'!$M$1</c:f>
              <c:strCache>
                <c:ptCount val="1"/>
                <c:pt idx="0">
                  <c:v>10000 MWh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'Dec2019-PSE-Variation-MODBESS'!$M$2:$M$746</c:f>
              <c:numCache>
                <c:formatCode>General</c:formatCode>
                <c:ptCount val="745"/>
                <c:pt idx="0">
                  <c:v>12932.288270342375</c:v>
                </c:pt>
                <c:pt idx="1">
                  <c:v>10000</c:v>
                </c:pt>
                <c:pt idx="2">
                  <c:v>10000</c:v>
                </c:pt>
                <c:pt idx="3">
                  <c:v>10000</c:v>
                </c:pt>
                <c:pt idx="4">
                  <c:v>10000</c:v>
                </c:pt>
                <c:pt idx="5">
                  <c:v>10000</c:v>
                </c:pt>
                <c:pt idx="6">
                  <c:v>10000</c:v>
                </c:pt>
                <c:pt idx="7">
                  <c:v>10000</c:v>
                </c:pt>
                <c:pt idx="8">
                  <c:v>10000</c:v>
                </c:pt>
                <c:pt idx="9">
                  <c:v>10000</c:v>
                </c:pt>
                <c:pt idx="10">
                  <c:v>10000</c:v>
                </c:pt>
                <c:pt idx="11">
                  <c:v>10000</c:v>
                </c:pt>
                <c:pt idx="12">
                  <c:v>10000</c:v>
                </c:pt>
                <c:pt idx="13">
                  <c:v>10000</c:v>
                </c:pt>
                <c:pt idx="14">
                  <c:v>10000</c:v>
                </c:pt>
                <c:pt idx="15">
                  <c:v>9511.8275678079153</c:v>
                </c:pt>
                <c:pt idx="16">
                  <c:v>9454.3348154735449</c:v>
                </c:pt>
                <c:pt idx="17">
                  <c:v>9257.0549577590045</c:v>
                </c:pt>
                <c:pt idx="18">
                  <c:v>8836.5299244108501</c:v>
                </c:pt>
                <c:pt idx="19">
                  <c:v>8282.9562472209873</c:v>
                </c:pt>
                <c:pt idx="20">
                  <c:v>7526.440373499333</c:v>
                </c:pt>
                <c:pt idx="21">
                  <c:v>6722.580080035571</c:v>
                </c:pt>
                <c:pt idx="22">
                  <c:v>5918.719786571809</c:v>
                </c:pt>
                <c:pt idx="23">
                  <c:v>5094.5565140062245</c:v>
                </c:pt>
                <c:pt idx="24">
                  <c:v>4290.6962205424625</c:v>
                </c:pt>
                <c:pt idx="25">
                  <c:v>3484.589773232547</c:v>
                </c:pt>
                <c:pt idx="26">
                  <c:v>2770.926011560693</c:v>
                </c:pt>
                <c:pt idx="27">
                  <c:v>2217.3523343708307</c:v>
                </c:pt>
                <c:pt idx="28">
                  <c:v>1638.9833703868378</c:v>
                </c:pt>
                <c:pt idx="29">
                  <c:v>880.22134281902993</c:v>
                </c:pt>
                <c:pt idx="30">
                  <c:v>236.45113383726016</c:v>
                </c:pt>
                <c:pt idx="31">
                  <c:v>-226.92601156069452</c:v>
                </c:pt>
                <c:pt idx="32">
                  <c:v>-647.45104490884933</c:v>
                </c:pt>
                <c:pt idx="33">
                  <c:v>-822.18176967541228</c:v>
                </c:pt>
                <c:pt idx="34">
                  <c:v>-725.65844375278004</c:v>
                </c:pt>
                <c:pt idx="35">
                  <c:v>-1191.2817429968886</c:v>
                </c:pt>
                <c:pt idx="36">
                  <c:v>-1862.1809871053813</c:v>
                </c:pt>
                <c:pt idx="37">
                  <c:v>-2582.6708048021355</c:v>
                </c:pt>
                <c:pt idx="38">
                  <c:v>-3233.267069808805</c:v>
                </c:pt>
                <c:pt idx="39">
                  <c:v>-3951.5107336594056</c:v>
                </c:pt>
                <c:pt idx="40">
                  <c:v>-4442.0169141840834</c:v>
                </c:pt>
                <c:pt idx="41">
                  <c:v>-4828.7620453534919</c:v>
                </c:pt>
                <c:pt idx="42">
                  <c:v>-5186.2195820364623</c:v>
                </c:pt>
                <c:pt idx="43">
                  <c:v>-5230.2354112939101</c:v>
                </c:pt>
                <c:pt idx="44">
                  <c:v>-4558.3212805691437</c:v>
                </c:pt>
                <c:pt idx="45">
                  <c:v>-3655.4900133392639</c:v>
                </c:pt>
                <c:pt idx="46">
                  <c:v>-3398.4799288572717</c:v>
                </c:pt>
                <c:pt idx="47">
                  <c:v>-3251.5026056024917</c:v>
                </c:pt>
                <c:pt idx="48">
                  <c:v>-3034.1649799911088</c:v>
                </c:pt>
                <c:pt idx="49">
                  <c:v>-2632.8404446420645</c:v>
                </c:pt>
                <c:pt idx="50">
                  <c:v>-2572.4658070253458</c:v>
                </c:pt>
                <c:pt idx="51">
                  <c:v>-2731.5610493552704</c:v>
                </c:pt>
                <c:pt idx="52">
                  <c:v>-2377.6572698977334</c:v>
                </c:pt>
                <c:pt idx="53">
                  <c:v>-1184.9607825700323</c:v>
                </c:pt>
                <c:pt idx="54">
                  <c:v>664.40850155624639</c:v>
                </c:pt>
                <c:pt idx="55">
                  <c:v>1817.5026056024892</c:v>
                </c:pt>
                <c:pt idx="56">
                  <c:v>2009.5431569586476</c:v>
                </c:pt>
                <c:pt idx="57">
                  <c:v>2391.0314628723872</c:v>
                </c:pt>
                <c:pt idx="58">
                  <c:v>3373.2076478434856</c:v>
                </c:pt>
                <c:pt idx="59">
                  <c:v>4153.3576167185411</c:v>
                </c:pt>
                <c:pt idx="60">
                  <c:v>5005.6648110271226</c:v>
                </c:pt>
                <c:pt idx="61">
                  <c:v>5277.1203557136496</c:v>
                </c:pt>
                <c:pt idx="62">
                  <c:v>5436.7462160960422</c:v>
                </c:pt>
                <c:pt idx="63">
                  <c:v>5872.3524410849259</c:v>
                </c:pt>
                <c:pt idx="64">
                  <c:v>6468.51550022232</c:v>
                </c:pt>
                <c:pt idx="65">
                  <c:v>7300.9864650955969</c:v>
                </c:pt>
                <c:pt idx="66">
                  <c:v>7965.7129035126709</c:v>
                </c:pt>
                <c:pt idx="67">
                  <c:v>8617.7908048021327</c:v>
                </c:pt>
                <c:pt idx="68">
                  <c:v>9158.0390217874592</c:v>
                </c:pt>
                <c:pt idx="69">
                  <c:v>9701.881084926632</c:v>
                </c:pt>
                <c:pt idx="70">
                  <c:v>10000</c:v>
                </c:pt>
                <c:pt idx="71">
                  <c:v>10000</c:v>
                </c:pt>
                <c:pt idx="72">
                  <c:v>10000</c:v>
                </c:pt>
                <c:pt idx="73">
                  <c:v>10000</c:v>
                </c:pt>
                <c:pt idx="74">
                  <c:v>10000</c:v>
                </c:pt>
                <c:pt idx="75">
                  <c:v>9996.1521565140065</c:v>
                </c:pt>
                <c:pt idx="76">
                  <c:v>9972.0013339261895</c:v>
                </c:pt>
                <c:pt idx="77">
                  <c:v>10000</c:v>
                </c:pt>
                <c:pt idx="78">
                  <c:v>10000</c:v>
                </c:pt>
                <c:pt idx="79">
                  <c:v>10000</c:v>
                </c:pt>
                <c:pt idx="80">
                  <c:v>10000</c:v>
                </c:pt>
                <c:pt idx="81">
                  <c:v>10000</c:v>
                </c:pt>
                <c:pt idx="82">
                  <c:v>10000</c:v>
                </c:pt>
                <c:pt idx="83">
                  <c:v>10000</c:v>
                </c:pt>
                <c:pt idx="84">
                  <c:v>10000</c:v>
                </c:pt>
                <c:pt idx="85">
                  <c:v>10000</c:v>
                </c:pt>
                <c:pt idx="86">
                  <c:v>10000</c:v>
                </c:pt>
                <c:pt idx="87">
                  <c:v>10000</c:v>
                </c:pt>
                <c:pt idx="88">
                  <c:v>9934.3985771453972</c:v>
                </c:pt>
                <c:pt idx="89">
                  <c:v>9686.5083148065805</c:v>
                </c:pt>
                <c:pt idx="90">
                  <c:v>9553.6974655402391</c:v>
                </c:pt>
                <c:pt idx="91">
                  <c:v>9148.1384615384613</c:v>
                </c:pt>
                <c:pt idx="92">
                  <c:v>8077.8618052467755</c:v>
                </c:pt>
                <c:pt idx="93">
                  <c:v>6930.9531347265447</c:v>
                </c:pt>
                <c:pt idx="94">
                  <c:v>5669.1402401067135</c:v>
                </c:pt>
                <c:pt idx="95">
                  <c:v>4402.8350377945753</c:v>
                </c:pt>
                <c:pt idx="96">
                  <c:v>3053.2469542018675</c:v>
                </c:pt>
                <c:pt idx="97">
                  <c:v>1696.9204090706983</c:v>
                </c:pt>
                <c:pt idx="98">
                  <c:v>383.44597598932887</c:v>
                </c:pt>
                <c:pt idx="99">
                  <c:v>-474.55349044019545</c:v>
                </c:pt>
                <c:pt idx="100">
                  <c:v>-1528.7566918630503</c:v>
                </c:pt>
                <c:pt idx="101">
                  <c:v>-2853.5494886616275</c:v>
                </c:pt>
                <c:pt idx="102">
                  <c:v>-3661.113739439751</c:v>
                </c:pt>
                <c:pt idx="103">
                  <c:v>-3889.4017785682527</c:v>
                </c:pt>
                <c:pt idx="104">
                  <c:v>-4241.7538461538461</c:v>
                </c:pt>
                <c:pt idx="105">
                  <c:v>-4844.480124499778</c:v>
                </c:pt>
                <c:pt idx="106">
                  <c:v>-5555.7225433526019</c:v>
                </c:pt>
                <c:pt idx="107">
                  <c:v>-6316.8183192530023</c:v>
                </c:pt>
                <c:pt idx="108">
                  <c:v>-6780.5458425967108</c:v>
                </c:pt>
                <c:pt idx="109">
                  <c:v>-7208.8604713205877</c:v>
                </c:pt>
                <c:pt idx="110">
                  <c:v>-7630.4366385060039</c:v>
                </c:pt>
                <c:pt idx="111">
                  <c:v>-8058.7512672298808</c:v>
                </c:pt>
                <c:pt idx="112">
                  <c:v>-8608.3582036460666</c:v>
                </c:pt>
                <c:pt idx="113">
                  <c:v>-9261.2882169853292</c:v>
                </c:pt>
                <c:pt idx="114">
                  <c:v>-10013.04899955536</c:v>
                </c:pt>
                <c:pt idx="115">
                  <c:v>-10834.790929301915</c:v>
                </c:pt>
                <c:pt idx="116">
                  <c:v>-11670.009782125391</c:v>
                </c:pt>
                <c:pt idx="117">
                  <c:v>-12525.531614050691</c:v>
                </c:pt>
                <c:pt idx="118">
                  <c:v>-13392.284215206761</c:v>
                </c:pt>
                <c:pt idx="119">
                  <c:v>-14292.729124055139</c:v>
                </c:pt>
                <c:pt idx="120">
                  <c:v>-15242.589417518901</c:v>
                </c:pt>
                <c:pt idx="121">
                  <c:v>-16183.465095598047</c:v>
                </c:pt>
                <c:pt idx="122">
                  <c:v>-17144.556158292577</c:v>
                </c:pt>
                <c:pt idx="123">
                  <c:v>-18096.662605602491</c:v>
                </c:pt>
                <c:pt idx="124">
                  <c:v>-19044.276745220097</c:v>
                </c:pt>
                <c:pt idx="125">
                  <c:v>-20009.947710093373</c:v>
                </c:pt>
                <c:pt idx="126">
                  <c:v>-20955.315695864825</c:v>
                </c:pt>
                <c:pt idx="127">
                  <c:v>-21900.683681636277</c:v>
                </c:pt>
                <c:pt idx="128">
                  <c:v>-22848.297821253884</c:v>
                </c:pt>
                <c:pt idx="129">
                  <c:v>-23795.91196087149</c:v>
                </c:pt>
                <c:pt idx="130">
                  <c:v>-24743.526100489096</c:v>
                </c:pt>
                <c:pt idx="131">
                  <c:v>-25691.140240106703</c:v>
                </c:pt>
                <c:pt idx="132">
                  <c:v>-26634.262072032001</c:v>
                </c:pt>
                <c:pt idx="133">
                  <c:v>-27579.717652289892</c:v>
                </c:pt>
                <c:pt idx="134">
                  <c:v>-28567.937750111145</c:v>
                </c:pt>
                <c:pt idx="135">
                  <c:v>-29558.404001778552</c:v>
                </c:pt>
                <c:pt idx="136">
                  <c:v>-30551.116407292113</c:v>
                </c:pt>
                <c:pt idx="137">
                  <c:v>-31541.58265895952</c:v>
                </c:pt>
                <c:pt idx="138">
                  <c:v>-32534.295064473081</c:v>
                </c:pt>
                <c:pt idx="139">
                  <c:v>-33527.007469986645</c:v>
                </c:pt>
                <c:pt idx="140">
                  <c:v>-34517.473721654052</c:v>
                </c:pt>
                <c:pt idx="141">
                  <c:v>-35510.186127167617</c:v>
                </c:pt>
                <c:pt idx="142">
                  <c:v>-36478.103245887047</c:v>
                </c:pt>
                <c:pt idx="143">
                  <c:v>-37468.569497554454</c:v>
                </c:pt>
                <c:pt idx="144">
                  <c:v>-38459.035749221861</c:v>
                </c:pt>
                <c:pt idx="145">
                  <c:v>-39451.748154735425</c:v>
                </c:pt>
                <c:pt idx="146">
                  <c:v>-40442.214406402833</c:v>
                </c:pt>
                <c:pt idx="147">
                  <c:v>-41437.172965762547</c:v>
                </c:pt>
                <c:pt idx="148">
                  <c:v>-42362.23797243218</c:v>
                </c:pt>
                <c:pt idx="149">
                  <c:v>-43334.647398843917</c:v>
                </c:pt>
                <c:pt idx="150">
                  <c:v>-44329.605958203632</c:v>
                </c:pt>
                <c:pt idx="151">
                  <c:v>-45322.318363717197</c:v>
                </c:pt>
                <c:pt idx="152">
                  <c:v>-46317.276923076912</c:v>
                </c:pt>
                <c:pt idx="153">
                  <c:v>-47199.48981769674</c:v>
                </c:pt>
                <c:pt idx="154">
                  <c:v>-47057.412734548678</c:v>
                </c:pt>
                <c:pt idx="155">
                  <c:v>-45670.62351267229</c:v>
                </c:pt>
                <c:pt idx="156">
                  <c:v>-44119.683610493543</c:v>
                </c:pt>
                <c:pt idx="157">
                  <c:v>-43817.049693196968</c:v>
                </c:pt>
                <c:pt idx="158">
                  <c:v>-44496.320391285008</c:v>
                </c:pt>
                <c:pt idx="159">
                  <c:v>-44632.165744775448</c:v>
                </c:pt>
                <c:pt idx="160">
                  <c:v>-44702.609853268114</c:v>
                </c:pt>
                <c:pt idx="161">
                  <c:v>-45381.880551356153</c:v>
                </c:pt>
                <c:pt idx="162">
                  <c:v>-46376.839110715868</c:v>
                </c:pt>
                <c:pt idx="163">
                  <c:v>-47371.797670075583</c:v>
                </c:pt>
                <c:pt idx="164">
                  <c:v>-48199.927683414848</c:v>
                </c:pt>
                <c:pt idx="165">
                  <c:v>-49070.90980880391</c:v>
                </c:pt>
                <c:pt idx="166">
                  <c:v>-49851.695402401063</c:v>
                </c:pt>
                <c:pt idx="167">
                  <c:v>-50116.097092040902</c:v>
                </c:pt>
                <c:pt idx="168">
                  <c:v>-50173.064277456644</c:v>
                </c:pt>
                <c:pt idx="169">
                  <c:v>-49408.666162738991</c:v>
                </c:pt>
                <c:pt idx="170">
                  <c:v>-48014.689248554911</c:v>
                </c:pt>
                <c:pt idx="171">
                  <c:v>-46079.533143619381</c:v>
                </c:pt>
                <c:pt idx="172">
                  <c:v>-45026.506127167624</c:v>
                </c:pt>
                <c:pt idx="173">
                  <c:v>-45103.776291685186</c:v>
                </c:pt>
                <c:pt idx="174">
                  <c:v>-44846.275678079139</c:v>
                </c:pt>
                <c:pt idx="175">
                  <c:v>-42420.464455313464</c:v>
                </c:pt>
                <c:pt idx="176">
                  <c:v>-40009.028617163174</c:v>
                </c:pt>
                <c:pt idx="177">
                  <c:v>-39587.377323254768</c:v>
                </c:pt>
                <c:pt idx="178">
                  <c:v>-40363.670609159613</c:v>
                </c:pt>
                <c:pt idx="179">
                  <c:v>-41327.095420186735</c:v>
                </c:pt>
                <c:pt idx="180">
                  <c:v>-41814.74228546019</c:v>
                </c:pt>
                <c:pt idx="181">
                  <c:v>-41643.844357492206</c:v>
                </c:pt>
                <c:pt idx="182">
                  <c:v>-42356.982552245427</c:v>
                </c:pt>
                <c:pt idx="183">
                  <c:v>-43338.464188528218</c:v>
                </c:pt>
                <c:pt idx="184">
                  <c:v>-44322.191978657167</c:v>
                </c:pt>
                <c:pt idx="185">
                  <c:v>-45269.893712761215</c:v>
                </c:pt>
                <c:pt idx="186">
                  <c:v>-46197.292467763436</c:v>
                </c:pt>
                <c:pt idx="187">
                  <c:v>-47104.388243663838</c:v>
                </c:pt>
                <c:pt idx="188">
                  <c:v>-47794.977305469081</c:v>
                </c:pt>
                <c:pt idx="189">
                  <c:v>-48190.181485104476</c:v>
                </c:pt>
                <c:pt idx="190">
                  <c:v>-49085.958897287666</c:v>
                </c:pt>
                <c:pt idx="191">
                  <c:v>-50029.080729212968</c:v>
                </c:pt>
                <c:pt idx="192">
                  <c:v>-51008.31621164961</c:v>
                </c:pt>
                <c:pt idx="193">
                  <c:v>-51992.044001778559</c:v>
                </c:pt>
                <c:pt idx="194">
                  <c:v>-52978.017945753658</c:v>
                </c:pt>
                <c:pt idx="195">
                  <c:v>-53688.909986660728</c:v>
                </c:pt>
                <c:pt idx="196">
                  <c:v>-53483.730369052901</c:v>
                </c:pt>
                <c:pt idx="197">
                  <c:v>-53542.943708314793</c:v>
                </c:pt>
                <c:pt idx="198">
                  <c:v>-54303.426322810126</c:v>
                </c:pt>
                <c:pt idx="199">
                  <c:v>-55291.646420631383</c:v>
                </c:pt>
                <c:pt idx="200">
                  <c:v>-56275.374210760332</c:v>
                </c:pt>
                <c:pt idx="201">
                  <c:v>-57259.102000889281</c:v>
                </c:pt>
                <c:pt idx="202">
                  <c:v>-58240.583637172072</c:v>
                </c:pt>
                <c:pt idx="203">
                  <c:v>-59224.311427301021</c:v>
                </c:pt>
                <c:pt idx="204">
                  <c:v>-60221.516140506894</c:v>
                </c:pt>
                <c:pt idx="205">
                  <c:v>-61099.236727434414</c:v>
                </c:pt>
                <c:pt idx="206">
                  <c:v>-61981.449622054242</c:v>
                </c:pt>
                <c:pt idx="207">
                  <c:v>-62611.129746554019</c:v>
                </c:pt>
                <c:pt idx="208">
                  <c:v>-62864.213072476654</c:v>
                </c:pt>
                <c:pt idx="209">
                  <c:v>-62957.206313917297</c:v>
                </c:pt>
                <c:pt idx="210">
                  <c:v>-63095.297821253895</c:v>
                </c:pt>
                <c:pt idx="211">
                  <c:v>-63549.077189862168</c:v>
                </c:pt>
                <c:pt idx="212">
                  <c:v>-64496.691329479778</c:v>
                </c:pt>
                <c:pt idx="213">
                  <c:v>-65464.608448199207</c:v>
                </c:pt>
                <c:pt idx="214">
                  <c:v>-66186.731258337051</c:v>
                </c:pt>
                <c:pt idx="215">
                  <c:v>-66904.361760782587</c:v>
                </c:pt>
                <c:pt idx="216">
                  <c:v>-67779.836193863957</c:v>
                </c:pt>
                <c:pt idx="217">
                  <c:v>-68635.007647843508</c:v>
                </c:pt>
                <c:pt idx="218">
                  <c:v>-69648.023032458892</c:v>
                </c:pt>
                <c:pt idx="219">
                  <c:v>-70663.284570920427</c:v>
                </c:pt>
                <c:pt idx="220">
                  <c:v>-71655.996976433991</c:v>
                </c:pt>
                <c:pt idx="221">
                  <c:v>-72648.709381947556</c:v>
                </c:pt>
                <c:pt idx="222">
                  <c:v>-73639.17563361497</c:v>
                </c:pt>
                <c:pt idx="223">
                  <c:v>-74649.944864384204</c:v>
                </c:pt>
                <c:pt idx="224">
                  <c:v>-75640.411116051619</c:v>
                </c:pt>
                <c:pt idx="225">
                  <c:v>-76653.426500667003</c:v>
                </c:pt>
                <c:pt idx="226">
                  <c:v>-77666.441885282387</c:v>
                </c:pt>
                <c:pt idx="227">
                  <c:v>-78677.211116051622</c:v>
                </c:pt>
                <c:pt idx="228">
                  <c:v>-79694.718808359321</c:v>
                </c:pt>
                <c:pt idx="229">
                  <c:v>-80687.431213872886</c:v>
                </c:pt>
                <c:pt idx="230">
                  <c:v>-81677.8974655403</c:v>
                </c:pt>
                <c:pt idx="231">
                  <c:v>-82666.117563361549</c:v>
                </c:pt>
                <c:pt idx="232">
                  <c:v>-83656.583815028964</c:v>
                </c:pt>
                <c:pt idx="233">
                  <c:v>-84647.050066696378</c:v>
                </c:pt>
                <c:pt idx="234">
                  <c:v>-85653.239395286859</c:v>
                </c:pt>
                <c:pt idx="235">
                  <c:v>-86778.474877723493</c:v>
                </c:pt>
                <c:pt idx="236">
                  <c:v>-87914.941129390907</c:v>
                </c:pt>
                <c:pt idx="237">
                  <c:v>-89121.038150289081</c:v>
                </c:pt>
                <c:pt idx="238">
                  <c:v>-90356.335171187253</c:v>
                </c:pt>
                <c:pt idx="239">
                  <c:v>-91460.829702089875</c:v>
                </c:pt>
                <c:pt idx="240">
                  <c:v>-92684.633170297966</c:v>
                </c:pt>
                <c:pt idx="241">
                  <c:v>-93910.770386838645</c:v>
                </c:pt>
                <c:pt idx="242">
                  <c:v>-95023.89915518013</c:v>
                </c:pt>
                <c:pt idx="243">
                  <c:v>-96330.89791018235</c:v>
                </c:pt>
                <c:pt idx="244">
                  <c:v>-97522.90484659854</c:v>
                </c:pt>
                <c:pt idx="245">
                  <c:v>-98856.945042241045</c:v>
                </c:pt>
                <c:pt idx="246">
                  <c:v>-100096.29639839934</c:v>
                </c:pt>
                <c:pt idx="247">
                  <c:v>-101265.75420186754</c:v>
                </c:pt>
                <c:pt idx="248">
                  <c:v>-102617.85122276572</c:v>
                </c:pt>
                <c:pt idx="249">
                  <c:v>-103225.82685638066</c:v>
                </c:pt>
                <c:pt idx="250">
                  <c:v>-103856.35162294358</c:v>
                </c:pt>
                <c:pt idx="251">
                  <c:v>-104531.97465540245</c:v>
                </c:pt>
                <c:pt idx="252">
                  <c:v>-105153.42721209431</c:v>
                </c:pt>
                <c:pt idx="253">
                  <c:v>-106548.28875055585</c:v>
                </c:pt>
                <c:pt idx="254">
                  <c:v>-107940.90413517124</c:v>
                </c:pt>
                <c:pt idx="255">
                  <c:v>-109297.49346376173</c:v>
                </c:pt>
                <c:pt idx="256">
                  <c:v>-110721.46740773683</c:v>
                </c:pt>
                <c:pt idx="257">
                  <c:v>-112163.49817696759</c:v>
                </c:pt>
                <c:pt idx="258">
                  <c:v>-113594.21058248116</c:v>
                </c:pt>
                <c:pt idx="259">
                  <c:v>-114984.49221876395</c:v>
                </c:pt>
                <c:pt idx="260">
                  <c:v>-116345.57385504674</c:v>
                </c:pt>
                <c:pt idx="261">
                  <c:v>-117562.90164517568</c:v>
                </c:pt>
                <c:pt idx="262">
                  <c:v>-118764.50635838155</c:v>
                </c:pt>
                <c:pt idx="263">
                  <c:v>-120013.28030235665</c:v>
                </c:pt>
                <c:pt idx="264">
                  <c:v>-121289.0080924856</c:v>
                </c:pt>
                <c:pt idx="265">
                  <c:v>-122564.73588261455</c:v>
                </c:pt>
                <c:pt idx="266">
                  <c:v>-123959.42223210321</c:v>
                </c:pt>
                <c:pt idx="267">
                  <c:v>-124954.96265006675</c:v>
                </c:pt>
                <c:pt idx="268">
                  <c:v>-125603.28145842602</c:v>
                </c:pt>
                <c:pt idx="269">
                  <c:v>-124902.45136505118</c:v>
                </c:pt>
                <c:pt idx="270">
                  <c:v>-123855.28060471325</c:v>
                </c:pt>
                <c:pt idx="271">
                  <c:v>-122335.49403290356</c:v>
                </c:pt>
                <c:pt idx="272">
                  <c:v>-119354.52364606496</c:v>
                </c:pt>
                <c:pt idx="273">
                  <c:v>-116014.56405513566</c:v>
                </c:pt>
                <c:pt idx="274">
                  <c:v>-112562.77477990222</c:v>
                </c:pt>
                <c:pt idx="275">
                  <c:v>-108555.3608537128</c:v>
                </c:pt>
                <c:pt idx="276">
                  <c:v>-104623.69799911075</c:v>
                </c:pt>
                <c:pt idx="277">
                  <c:v>-101689.58776345046</c:v>
                </c:pt>
                <c:pt idx="278">
                  <c:v>-100483.65709204094</c:v>
                </c:pt>
                <c:pt idx="279">
                  <c:v>-100807.30342374393</c:v>
                </c:pt>
                <c:pt idx="280">
                  <c:v>-100761.34920409074</c:v>
                </c:pt>
                <c:pt idx="281">
                  <c:v>-99665.451293908438</c:v>
                </c:pt>
                <c:pt idx="282">
                  <c:v>-99036.778425967132</c:v>
                </c:pt>
                <c:pt idx="283">
                  <c:v>-96661.886687416671</c:v>
                </c:pt>
                <c:pt idx="284">
                  <c:v>-94860.658906180572</c:v>
                </c:pt>
                <c:pt idx="285">
                  <c:v>-92341.452716763059</c:v>
                </c:pt>
                <c:pt idx="286">
                  <c:v>-88139.200266785294</c:v>
                </c:pt>
                <c:pt idx="287">
                  <c:v>-83401.159395286842</c:v>
                </c:pt>
                <c:pt idx="288">
                  <c:v>-78320.371702979144</c:v>
                </c:pt>
                <c:pt idx="289">
                  <c:v>-73235.9901645176</c:v>
                </c:pt>
                <c:pt idx="290">
                  <c:v>-68169.647932414446</c:v>
                </c:pt>
                <c:pt idx="291">
                  <c:v>-63244.026305024498</c:v>
                </c:pt>
                <c:pt idx="292">
                  <c:v>-58412.195055580298</c:v>
                </c:pt>
                <c:pt idx="293">
                  <c:v>-53636.278648288164</c:v>
                </c:pt>
                <c:pt idx="294">
                  <c:v>-49002.879768786166</c:v>
                </c:pt>
                <c:pt idx="295">
                  <c:v>-44243.205744775492</c:v>
                </c:pt>
                <c:pt idx="296">
                  <c:v>-39793.793775011152</c:v>
                </c:pt>
                <c:pt idx="297">
                  <c:v>-35862.130920409109</c:v>
                </c:pt>
                <c:pt idx="298">
                  <c:v>-33788.516620720358</c:v>
                </c:pt>
                <c:pt idx="299">
                  <c:v>-33504.387496665222</c:v>
                </c:pt>
                <c:pt idx="300">
                  <c:v>-33733.257394397544</c:v>
                </c:pt>
                <c:pt idx="301">
                  <c:v>-33557.3641084927</c:v>
                </c:pt>
                <c:pt idx="302">
                  <c:v>-33316.501289462023</c:v>
                </c:pt>
                <c:pt idx="303">
                  <c:v>-33547.617341040503</c:v>
                </c:pt>
                <c:pt idx="304">
                  <c:v>-33081.298230324632</c:v>
                </c:pt>
                <c:pt idx="305">
                  <c:v>-31694.974495331302</c:v>
                </c:pt>
                <c:pt idx="306">
                  <c:v>-30146.297003112537</c:v>
                </c:pt>
                <c:pt idx="307">
                  <c:v>-28931.311640729255</c:v>
                </c:pt>
                <c:pt idx="308">
                  <c:v>-28392.835304579854</c:v>
                </c:pt>
                <c:pt idx="309">
                  <c:v>-28576.606936416225</c:v>
                </c:pt>
                <c:pt idx="310">
                  <c:v>-29436.852556691902</c:v>
                </c:pt>
                <c:pt idx="311">
                  <c:v>-28966.939599822181</c:v>
                </c:pt>
                <c:pt idx="312">
                  <c:v>-28657.583477100972</c:v>
                </c:pt>
                <c:pt idx="313">
                  <c:v>-28218.358363717245</c:v>
                </c:pt>
                <c:pt idx="314">
                  <c:v>-28197.631142730141</c:v>
                </c:pt>
                <c:pt idx="315">
                  <c:v>-28372.418159181896</c:v>
                </c:pt>
                <c:pt idx="316">
                  <c:v>-28122.5707247666</c:v>
                </c:pt>
                <c:pt idx="317">
                  <c:v>-27549.812698977359</c:v>
                </c:pt>
                <c:pt idx="318">
                  <c:v>-26908.491293908439</c:v>
                </c:pt>
                <c:pt idx="319">
                  <c:v>-26407.890493552724</c:v>
                </c:pt>
                <c:pt idx="320">
                  <c:v>-25995.689301911996</c:v>
                </c:pt>
                <c:pt idx="321">
                  <c:v>-26026.109310804837</c:v>
                </c:pt>
                <c:pt idx="322">
                  <c:v>-25722.143957314398</c:v>
                </c:pt>
                <c:pt idx="323">
                  <c:v>-25221.543156958684</c:v>
                </c:pt>
                <c:pt idx="324">
                  <c:v>-25061.892254335296</c:v>
                </c:pt>
                <c:pt idx="325">
                  <c:v>-25651.548279235252</c:v>
                </c:pt>
                <c:pt idx="326">
                  <c:v>-26518.532361049391</c:v>
                </c:pt>
                <c:pt idx="327">
                  <c:v>-27178.081938639429</c:v>
                </c:pt>
                <c:pt idx="328">
                  <c:v>-28284.121867496699</c:v>
                </c:pt>
                <c:pt idx="329">
                  <c:v>-29690.038986216128</c:v>
                </c:pt>
                <c:pt idx="330">
                  <c:v>-30956.16899955539</c:v>
                </c:pt>
                <c:pt idx="331">
                  <c:v>-32129.856327256592</c:v>
                </c:pt>
                <c:pt idx="332">
                  <c:v>-33371.191053801726</c:v>
                </c:pt>
                <c:pt idx="333">
                  <c:v>-34567.427514450901</c:v>
                </c:pt>
                <c:pt idx="334">
                  <c:v>-35723.05801689643</c:v>
                </c:pt>
                <c:pt idx="335">
                  <c:v>-36993.943121387318</c:v>
                </c:pt>
                <c:pt idx="336">
                  <c:v>-38059.639875500259</c:v>
                </c:pt>
                <c:pt idx="337">
                  <c:v>-38829.951747443345</c:v>
                </c:pt>
                <c:pt idx="338">
                  <c:v>-39640.606794130763</c:v>
                </c:pt>
                <c:pt idx="339">
                  <c:v>-40045.377447754596</c:v>
                </c:pt>
                <c:pt idx="340">
                  <c:v>-39940.334993330405</c:v>
                </c:pt>
                <c:pt idx="341">
                  <c:v>-39792.026233881763</c:v>
                </c:pt>
                <c:pt idx="342">
                  <c:v>-39697.835393508263</c:v>
                </c:pt>
                <c:pt idx="343">
                  <c:v>-39282.530884837746</c:v>
                </c:pt>
                <c:pt idx="344">
                  <c:v>-38931.705380169005</c:v>
                </c:pt>
                <c:pt idx="345">
                  <c:v>-37907.964695420225</c:v>
                </c:pt>
                <c:pt idx="346">
                  <c:v>-36703.830947087634</c:v>
                </c:pt>
                <c:pt idx="347">
                  <c:v>-35012.635927078743</c:v>
                </c:pt>
                <c:pt idx="348">
                  <c:v>-33357.519519786612</c:v>
                </c:pt>
                <c:pt idx="349">
                  <c:v>-31740.278648288167</c:v>
                </c:pt>
                <c:pt idx="350">
                  <c:v>-31275.756460649216</c:v>
                </c:pt>
                <c:pt idx="351">
                  <c:v>-30434.205762561178</c:v>
                </c:pt>
                <c:pt idx="352">
                  <c:v>-29408.668154735478</c:v>
                </c:pt>
                <c:pt idx="353">
                  <c:v>-28476.920924855531</c:v>
                </c:pt>
                <c:pt idx="354">
                  <c:v>-26975.103583815067</c:v>
                </c:pt>
                <c:pt idx="355">
                  <c:v>-25388.550555802616</c:v>
                </c:pt>
                <c:pt idx="356">
                  <c:v>-23334.772485549169</c:v>
                </c:pt>
                <c:pt idx="357">
                  <c:v>-21533.544704313063</c:v>
                </c:pt>
                <c:pt idx="358">
                  <c:v>-19357.085335704793</c:v>
                </c:pt>
                <c:pt idx="359">
                  <c:v>-17718.211311694122</c:v>
                </c:pt>
                <c:pt idx="360">
                  <c:v>-15879.107994664331</c:v>
                </c:pt>
                <c:pt idx="361">
                  <c:v>-14130.201209426446</c:v>
                </c:pt>
                <c:pt idx="362">
                  <c:v>-13288.650511338408</c:v>
                </c:pt>
                <c:pt idx="363">
                  <c:v>-12836.776860827071</c:v>
                </c:pt>
                <c:pt idx="364">
                  <c:v>-11791.403023566067</c:v>
                </c:pt>
                <c:pt idx="365">
                  <c:v>-11146.4877723433</c:v>
                </c:pt>
                <c:pt idx="366">
                  <c:v>-11603.095153401548</c:v>
                </c:pt>
                <c:pt idx="367">
                  <c:v>-12330.292129835518</c:v>
                </c:pt>
                <c:pt idx="368">
                  <c:v>-13282.980435749258</c:v>
                </c:pt>
                <c:pt idx="369">
                  <c:v>-14576.151889728804</c:v>
                </c:pt>
                <c:pt idx="370">
                  <c:v>-15864.831036016043</c:v>
                </c:pt>
                <c:pt idx="371">
                  <c:v>-17198.608448199237</c:v>
                </c:pt>
                <c:pt idx="372">
                  <c:v>-18602.279413072512</c:v>
                </c:pt>
                <c:pt idx="373">
                  <c:v>-20001.45807025348</c:v>
                </c:pt>
                <c:pt idx="374">
                  <c:v>-21382.579902178779</c:v>
                </c:pt>
                <c:pt idx="375">
                  <c:v>-22630.653090262371</c:v>
                </c:pt>
                <c:pt idx="376">
                  <c:v>-23784.037438861749</c:v>
                </c:pt>
                <c:pt idx="377">
                  <c:v>-25120.061004891097</c:v>
                </c:pt>
                <c:pt idx="378">
                  <c:v>-26293.748332592299</c:v>
                </c:pt>
                <c:pt idx="379">
                  <c:v>-27652.321031569623</c:v>
                </c:pt>
                <c:pt idx="380">
                  <c:v>-29031.196709648768</c:v>
                </c:pt>
                <c:pt idx="381">
                  <c:v>-30387.523254779939</c:v>
                </c:pt>
                <c:pt idx="382">
                  <c:v>-31834.046331703015</c:v>
                </c:pt>
                <c:pt idx="383">
                  <c:v>-33262.512583370422</c:v>
                </c:pt>
                <c:pt idx="384">
                  <c:v>-34639.142107603417</c:v>
                </c:pt>
                <c:pt idx="385">
                  <c:v>-36036.074610938231</c:v>
                </c:pt>
                <c:pt idx="386">
                  <c:v>-37437.499421965353</c:v>
                </c:pt>
                <c:pt idx="387">
                  <c:v>-38814.128946198347</c:v>
                </c:pt>
                <c:pt idx="388">
                  <c:v>-40100.561938639432</c:v>
                </c:pt>
                <c:pt idx="389">
                  <c:v>-41477.191462872426</c:v>
                </c:pt>
                <c:pt idx="390">
                  <c:v>-42901.165406847525</c:v>
                </c:pt>
                <c:pt idx="391">
                  <c:v>-44329.631658514932</c:v>
                </c:pt>
                <c:pt idx="392">
                  <c:v>-45749.113294797724</c:v>
                </c:pt>
                <c:pt idx="393">
                  <c:v>-47155.118008003592</c:v>
                </c:pt>
                <c:pt idx="394">
                  <c:v>-48561.12272120946</c:v>
                </c:pt>
                <c:pt idx="395">
                  <c:v>-49967.127434415328</c:v>
                </c:pt>
                <c:pt idx="396">
                  <c:v>-51373.132147621196</c:v>
                </c:pt>
                <c:pt idx="397">
                  <c:v>-52776.890706980914</c:v>
                </c:pt>
                <c:pt idx="398">
                  <c:v>-54070.587727879094</c:v>
                </c:pt>
                <c:pt idx="399">
                  <c:v>-54823.049266340633</c:v>
                </c:pt>
                <c:pt idx="400">
                  <c:v>-55584.495420186788</c:v>
                </c:pt>
                <c:pt idx="401">
                  <c:v>-56323.480035571403</c:v>
                </c:pt>
                <c:pt idx="402">
                  <c:v>-57026.35100044468</c:v>
                </c:pt>
                <c:pt idx="403">
                  <c:v>-57778.812538906219</c:v>
                </c:pt>
                <c:pt idx="404">
                  <c:v>-58522.114273010266</c:v>
                </c:pt>
                <c:pt idx="405">
                  <c:v>-59510.246776345084</c:v>
                </c:pt>
                <c:pt idx="406">
                  <c:v>-60428.047754557621</c:v>
                </c:pt>
                <c:pt idx="407">
                  <c:v>-61464.894886616312</c:v>
                </c:pt>
                <c:pt idx="408">
                  <c:v>-62774.052200978251</c:v>
                </c:pt>
                <c:pt idx="409">
                  <c:v>-64173.318452645661</c:v>
                </c:pt>
                <c:pt idx="410">
                  <c:v>-65561.353935082298</c:v>
                </c:pt>
                <c:pt idx="411">
                  <c:v>-66947.143263672784</c:v>
                </c:pt>
                <c:pt idx="412">
                  <c:v>-68368.871053801733</c:v>
                </c:pt>
                <c:pt idx="413">
                  <c:v>-69795.091151622983</c:v>
                </c:pt>
                <c:pt idx="414">
                  <c:v>-71214.572787905781</c:v>
                </c:pt>
                <c:pt idx="415">
                  <c:v>-72640.792885727031</c:v>
                </c:pt>
                <c:pt idx="416">
                  <c:v>-74062.52067585598</c:v>
                </c:pt>
                <c:pt idx="417">
                  <c:v>-75464.033081369547</c:v>
                </c:pt>
                <c:pt idx="418">
                  <c:v>-76874.53010226773</c:v>
                </c:pt>
                <c:pt idx="419">
                  <c:v>-78260.231836371779</c:v>
                </c:pt>
                <c:pt idx="420">
                  <c:v>-79573.793863939587</c:v>
                </c:pt>
                <c:pt idx="421">
                  <c:v>-80932.45415740335</c:v>
                </c:pt>
                <c:pt idx="422">
                  <c:v>-82316.084926634125</c:v>
                </c:pt>
                <c:pt idx="423">
                  <c:v>-83695.223388172584</c:v>
                </c:pt>
                <c:pt idx="424">
                  <c:v>-85092.243485993837</c:v>
                </c:pt>
                <c:pt idx="425">
                  <c:v>-86522.955891507401</c:v>
                </c:pt>
                <c:pt idx="426">
                  <c:v>-87877.036282792411</c:v>
                </c:pt>
                <c:pt idx="427">
                  <c:v>-89303.25638061366</c:v>
                </c:pt>
                <c:pt idx="428">
                  <c:v>-90713.753401511844</c:v>
                </c:pt>
                <c:pt idx="429">
                  <c:v>-92135.481191640793</c:v>
                </c:pt>
                <c:pt idx="430">
                  <c:v>-93541.485904846661</c:v>
                </c:pt>
                <c:pt idx="431">
                  <c:v>-94927.187638950709</c:v>
                </c:pt>
                <c:pt idx="432">
                  <c:v>-96315.135526900907</c:v>
                </c:pt>
                <c:pt idx="433">
                  <c:v>-97721.140240106775</c:v>
                </c:pt>
                <c:pt idx="434">
                  <c:v>-99122.652645620343</c:v>
                </c:pt>
                <c:pt idx="435">
                  <c:v>-100528.65735882621</c:v>
                </c:pt>
                <c:pt idx="436">
                  <c:v>-101894.05611382844</c:v>
                </c:pt>
                <c:pt idx="437">
                  <c:v>-102986.61911960879</c:v>
                </c:pt>
                <c:pt idx="438">
                  <c:v>-104394.86998666081</c:v>
                </c:pt>
                <c:pt idx="439">
                  <c:v>-105800.87469986668</c:v>
                </c:pt>
                <c:pt idx="440">
                  <c:v>-107141.47816807477</c:v>
                </c:pt>
                <c:pt idx="441">
                  <c:v>-108008.54984437535</c:v>
                </c:pt>
                <c:pt idx="442">
                  <c:v>-108384.12049799917</c:v>
                </c:pt>
                <c:pt idx="443">
                  <c:v>-109190.28323699428</c:v>
                </c:pt>
                <c:pt idx="444">
                  <c:v>-109723.61022676752</c:v>
                </c:pt>
                <c:pt idx="445">
                  <c:v>-111023.60773677196</c:v>
                </c:pt>
                <c:pt idx="446">
                  <c:v>-112434.10475767014</c:v>
                </c:pt>
                <c:pt idx="447">
                  <c:v>-113486.06180524683</c:v>
                </c:pt>
                <c:pt idx="448">
                  <c:v>-114610.15855935977</c:v>
                </c:pt>
                <c:pt idx="449">
                  <c:v>-115774.86127167636</c:v>
                </c:pt>
                <c:pt idx="450">
                  <c:v>-117119.95704757675</c:v>
                </c:pt>
                <c:pt idx="451">
                  <c:v>-118282.41360604718</c:v>
                </c:pt>
                <c:pt idx="452">
                  <c:v>-119377.22276567368</c:v>
                </c:pt>
                <c:pt idx="453">
                  <c:v>-120456.22125389066</c:v>
                </c:pt>
                <c:pt idx="454">
                  <c:v>-121305.23610493557</c:v>
                </c:pt>
                <c:pt idx="455">
                  <c:v>-121008.52851934197</c:v>
                </c:pt>
                <c:pt idx="456">
                  <c:v>-119311.94273010231</c:v>
                </c:pt>
                <c:pt idx="457">
                  <c:v>-117269.01627389956</c:v>
                </c:pt>
                <c:pt idx="458">
                  <c:v>-115240.53527790133</c:v>
                </c:pt>
                <c:pt idx="459">
                  <c:v>-113363.55642507786</c:v>
                </c:pt>
                <c:pt idx="460">
                  <c:v>-110907.52284570925</c:v>
                </c:pt>
                <c:pt idx="461">
                  <c:v>-107605.43879057362</c:v>
                </c:pt>
                <c:pt idx="462">
                  <c:v>-104312.54957759008</c:v>
                </c:pt>
                <c:pt idx="463">
                  <c:v>-101299.23457536686</c:v>
                </c:pt>
                <c:pt idx="464">
                  <c:v>-98377.913028012481</c:v>
                </c:pt>
                <c:pt idx="465">
                  <c:v>-95400.676638506033</c:v>
                </c:pt>
                <c:pt idx="466">
                  <c:v>-91958.012129835508</c:v>
                </c:pt>
                <c:pt idx="467">
                  <c:v>-88803.976522899087</c:v>
                </c:pt>
                <c:pt idx="468">
                  <c:v>-86313.801405068938</c:v>
                </c:pt>
                <c:pt idx="469">
                  <c:v>-84236.733410404646</c:v>
                </c:pt>
                <c:pt idx="470">
                  <c:v>-82919.113205869304</c:v>
                </c:pt>
                <c:pt idx="471">
                  <c:v>-80322.499172965792</c:v>
                </c:pt>
                <c:pt idx="472">
                  <c:v>-76805.880515784826</c:v>
                </c:pt>
                <c:pt idx="473">
                  <c:v>-73015.078417074285</c:v>
                </c:pt>
                <c:pt idx="474">
                  <c:v>-68791.332965762587</c:v>
                </c:pt>
                <c:pt idx="475">
                  <c:v>-64838.177109826618</c:v>
                </c:pt>
                <c:pt idx="476">
                  <c:v>-60886.818176967572</c:v>
                </c:pt>
                <c:pt idx="477">
                  <c:v>-57256.572912405543</c:v>
                </c:pt>
                <c:pt idx="478">
                  <c:v>-54225.078452645648</c:v>
                </c:pt>
                <c:pt idx="479">
                  <c:v>-51949.437936860857</c:v>
                </c:pt>
                <c:pt idx="480">
                  <c:v>-49857.784330813723</c:v>
                </c:pt>
                <c:pt idx="481">
                  <c:v>-48992.803557136533</c:v>
                </c:pt>
                <c:pt idx="482">
                  <c:v>-48522.890600266815</c:v>
                </c:pt>
                <c:pt idx="483">
                  <c:v>-47928.499421965345</c:v>
                </c:pt>
                <c:pt idx="484">
                  <c:v>-46989.564499777705</c:v>
                </c:pt>
                <c:pt idx="485">
                  <c:v>-46359.094708759476</c:v>
                </c:pt>
                <c:pt idx="486">
                  <c:v>-46343.758257003137</c:v>
                </c:pt>
                <c:pt idx="487">
                  <c:v>-46613.234112939106</c:v>
                </c:pt>
                <c:pt idx="488">
                  <c:v>-46127.078772787929</c:v>
                </c:pt>
                <c:pt idx="489">
                  <c:v>-45231.410155624748</c:v>
                </c:pt>
                <c:pt idx="490">
                  <c:v>-44097.636709648759</c:v>
                </c:pt>
                <c:pt idx="491">
                  <c:v>-42330.690618052497</c:v>
                </c:pt>
                <c:pt idx="492">
                  <c:v>-40980.44549577593</c:v>
                </c:pt>
                <c:pt idx="493">
                  <c:v>-39321.735242329953</c:v>
                </c:pt>
                <c:pt idx="494">
                  <c:v>-37776.651596265037</c:v>
                </c:pt>
                <c:pt idx="495">
                  <c:v>-36298.334406402879</c:v>
                </c:pt>
                <c:pt idx="496">
                  <c:v>-34693.742072032044</c:v>
                </c:pt>
                <c:pt idx="497">
                  <c:v>-33415.654175189004</c:v>
                </c:pt>
                <c:pt idx="498">
                  <c:v>-30963.21444197424</c:v>
                </c:pt>
                <c:pt idx="499">
                  <c:v>-27879.398986216125</c:v>
                </c:pt>
                <c:pt idx="500">
                  <c:v>-24597.151160515816</c:v>
                </c:pt>
                <c:pt idx="501">
                  <c:v>-21224.706803023597</c:v>
                </c:pt>
                <c:pt idx="502">
                  <c:v>-18862.463601600743</c:v>
                </c:pt>
                <c:pt idx="503">
                  <c:v>-16572.377625611414</c:v>
                </c:pt>
                <c:pt idx="504">
                  <c:v>-14554.678168074732</c:v>
                </c:pt>
                <c:pt idx="505">
                  <c:v>-12250.146731880868</c:v>
                </c:pt>
                <c:pt idx="506">
                  <c:v>-11639.513170297942</c:v>
                </c:pt>
                <c:pt idx="507">
                  <c:v>-11564.668030235691</c:v>
                </c:pt>
                <c:pt idx="508">
                  <c:v>-12206.86153846157</c:v>
                </c:pt>
                <c:pt idx="509">
                  <c:v>-13167.076656291716</c:v>
                </c:pt>
                <c:pt idx="510">
                  <c:v>-14397.881369497585</c:v>
                </c:pt>
                <c:pt idx="511">
                  <c:v>-15588.080124499807</c:v>
                </c:pt>
                <c:pt idx="512">
                  <c:v>-16903.88830591377</c:v>
                </c:pt>
                <c:pt idx="513">
                  <c:v>-18084.314095153433</c:v>
                </c:pt>
                <c:pt idx="514">
                  <c:v>-18651.420987105412</c:v>
                </c:pt>
                <c:pt idx="515">
                  <c:v>-18675.102534459791</c:v>
                </c:pt>
                <c:pt idx="516">
                  <c:v>-18639.92985326815</c:v>
                </c:pt>
                <c:pt idx="517">
                  <c:v>-18260.213428190338</c:v>
                </c:pt>
                <c:pt idx="518">
                  <c:v>-18154.680444642094</c:v>
                </c:pt>
                <c:pt idx="519">
                  <c:v>-17652.282721209456</c:v>
                </c:pt>
                <c:pt idx="520">
                  <c:v>-17041.64915962653</c:v>
                </c:pt>
                <c:pt idx="521">
                  <c:v>-16236.177074255254</c:v>
                </c:pt>
                <c:pt idx="522">
                  <c:v>-15461.392832369973</c:v>
                </c:pt>
                <c:pt idx="523">
                  <c:v>-14991.479875500254</c:v>
                </c:pt>
                <c:pt idx="524">
                  <c:v>-15152.702374388649</c:v>
                </c:pt>
                <c:pt idx="525">
                  <c:v>-15900.202329924443</c:v>
                </c:pt>
                <c:pt idx="526">
                  <c:v>-17164.08618941755</c:v>
                </c:pt>
                <c:pt idx="527">
                  <c:v>-18531.731098265929</c:v>
                </c:pt>
                <c:pt idx="528">
                  <c:v>-19953.458888394875</c:v>
                </c:pt>
                <c:pt idx="529">
                  <c:v>-21379.678986216128</c:v>
                </c:pt>
                <c:pt idx="530">
                  <c:v>-22663.865824811059</c:v>
                </c:pt>
                <c:pt idx="531">
                  <c:v>-23552.641991996476</c:v>
                </c:pt>
                <c:pt idx="532">
                  <c:v>-24314.000551356192</c:v>
                </c:pt>
                <c:pt idx="533">
                  <c:v>-25014.625362383314</c:v>
                </c:pt>
                <c:pt idx="534">
                  <c:v>-25557.406242774599</c:v>
                </c:pt>
                <c:pt idx="535">
                  <c:v>-25719.098016896431</c:v>
                </c:pt>
                <c:pt idx="536">
                  <c:v>-25666.261449533158</c:v>
                </c:pt>
                <c:pt idx="537">
                  <c:v>-24715.053410404656</c:v>
                </c:pt>
                <c:pt idx="538">
                  <c:v>-23460.771009337517</c:v>
                </c:pt>
                <c:pt idx="539">
                  <c:v>-22868.552174299723</c:v>
                </c:pt>
                <c:pt idx="540">
                  <c:v>-22917.498283681671</c:v>
                </c:pt>
                <c:pt idx="541">
                  <c:v>-23482.828297020933</c:v>
                </c:pt>
                <c:pt idx="542">
                  <c:v>-24127.036478434893</c:v>
                </c:pt>
                <c:pt idx="543">
                  <c:v>-24894.870715873756</c:v>
                </c:pt>
                <c:pt idx="544">
                  <c:v>-25644.64812805695</c:v>
                </c:pt>
                <c:pt idx="545">
                  <c:v>-26439.523806136094</c:v>
                </c:pt>
                <c:pt idx="546">
                  <c:v>-27168.998239217464</c:v>
                </c:pt>
                <c:pt idx="547">
                  <c:v>-27781.23469986664</c:v>
                </c:pt>
                <c:pt idx="548">
                  <c:v>-28461.118559359747</c:v>
                </c:pt>
                <c:pt idx="549">
                  <c:v>-29071.108866162773</c:v>
                </c:pt>
                <c:pt idx="550">
                  <c:v>-29622.874361938673</c:v>
                </c:pt>
                <c:pt idx="551">
                  <c:v>-30163.409088483804</c:v>
                </c:pt>
                <c:pt idx="552">
                  <c:v>-30798.632654513152</c:v>
                </c:pt>
                <c:pt idx="553">
                  <c:v>-31386.686989773269</c:v>
                </c:pt>
                <c:pt idx="554">
                  <c:v>-31896.125940417998</c:v>
                </c:pt>
                <c:pt idx="555">
                  <c:v>-32317.614513116976</c:v>
                </c:pt>
                <c:pt idx="556">
                  <c:v>-32946.362401067177</c:v>
                </c:pt>
                <c:pt idx="557">
                  <c:v>-33653.8132681192</c:v>
                </c:pt>
                <c:pt idx="558">
                  <c:v>-34349.945771454019</c:v>
                </c:pt>
                <c:pt idx="559">
                  <c:v>-35109.058176967577</c:v>
                </c:pt>
                <c:pt idx="560">
                  <c:v>-35933.221449533165</c:v>
                </c:pt>
                <c:pt idx="561">
                  <c:v>-36811.380008892877</c:v>
                </c:pt>
                <c:pt idx="562">
                  <c:v>-37732.215491329516</c:v>
                </c:pt>
                <c:pt idx="563">
                  <c:v>-38911.358666073844</c:v>
                </c:pt>
                <c:pt idx="564">
                  <c:v>-40146.655686972023</c:v>
                </c:pt>
                <c:pt idx="565">
                  <c:v>-41492.014246331739</c:v>
                </c:pt>
                <c:pt idx="566">
                  <c:v>-42855.342036460686</c:v>
                </c:pt>
                <c:pt idx="567">
                  <c:v>-44238.885211205015</c:v>
                </c:pt>
                <c:pt idx="568">
                  <c:v>-45622.428385949344</c:v>
                </c:pt>
                <c:pt idx="569">
                  <c:v>-46985.756176078292</c:v>
                </c:pt>
                <c:pt idx="570">
                  <c:v>-48351.33012005339</c:v>
                </c:pt>
                <c:pt idx="571">
                  <c:v>-49710.165602490029</c:v>
                </c:pt>
                <c:pt idx="572">
                  <c:v>-51069.001084926669</c:v>
                </c:pt>
                <c:pt idx="573">
                  <c:v>-52418.851951978693</c:v>
                </c:pt>
                <c:pt idx="574">
                  <c:v>-53768.702819030717</c:v>
                </c:pt>
                <c:pt idx="575">
                  <c:v>-55129.784455313507</c:v>
                </c:pt>
                <c:pt idx="576">
                  <c:v>-56490.866091596297</c:v>
                </c:pt>
                <c:pt idx="577">
                  <c:v>-57908.101574032939</c:v>
                </c:pt>
                <c:pt idx="578">
                  <c:v>-59327.58321031573</c:v>
                </c:pt>
                <c:pt idx="579">
                  <c:v>-60744.818692752371</c:v>
                </c:pt>
                <c:pt idx="580">
                  <c:v>-62164.300329035163</c:v>
                </c:pt>
                <c:pt idx="581">
                  <c:v>-63581.535811471804</c:v>
                </c:pt>
                <c:pt idx="582">
                  <c:v>-65001.017447754595</c:v>
                </c:pt>
                <c:pt idx="583">
                  <c:v>-66420.499084037394</c:v>
                </c:pt>
                <c:pt idx="584">
                  <c:v>-67839.980720320193</c:v>
                </c:pt>
                <c:pt idx="585">
                  <c:v>-69248.231587372211</c:v>
                </c:pt>
                <c:pt idx="586">
                  <c:v>-70462.524873277056</c:v>
                </c:pt>
                <c:pt idx="587">
                  <c:v>-71570.898550466925</c:v>
                </c:pt>
                <c:pt idx="588">
                  <c:v>-72061.37342819036</c:v>
                </c:pt>
                <c:pt idx="589">
                  <c:v>-72439.102641173915</c:v>
                </c:pt>
                <c:pt idx="590">
                  <c:v>-73222.716247221048</c:v>
                </c:pt>
                <c:pt idx="591">
                  <c:v>-74324.263868386013</c:v>
                </c:pt>
                <c:pt idx="592">
                  <c:v>-75628.753686082768</c:v>
                </c:pt>
                <c:pt idx="593">
                  <c:v>-76933.243503779522</c:v>
                </c:pt>
                <c:pt idx="594">
                  <c:v>-77944.594593152578</c:v>
                </c:pt>
                <c:pt idx="595">
                  <c:v>-79066.445193419364</c:v>
                </c:pt>
                <c:pt idx="596">
                  <c:v>-80370.935011116118</c:v>
                </c:pt>
                <c:pt idx="597">
                  <c:v>-81743.072227656798</c:v>
                </c:pt>
                <c:pt idx="598">
                  <c:v>-83137.758577145461</c:v>
                </c:pt>
                <c:pt idx="599">
                  <c:v>-84548.255598043645</c:v>
                </c:pt>
                <c:pt idx="600">
                  <c:v>-85965.491080480278</c:v>
                </c:pt>
                <c:pt idx="601">
                  <c:v>-87382.726562916912</c:v>
                </c:pt>
                <c:pt idx="602">
                  <c:v>-88779.659066251726</c:v>
                </c:pt>
                <c:pt idx="603">
                  <c:v>-90194.64839484221</c:v>
                </c:pt>
                <c:pt idx="604">
                  <c:v>-91616.376184971159</c:v>
                </c:pt>
                <c:pt idx="605">
                  <c:v>-93031.365513561643</c:v>
                </c:pt>
                <c:pt idx="606">
                  <c:v>-94453.093303690592</c:v>
                </c:pt>
                <c:pt idx="607">
                  <c:v>-95870.328786127226</c:v>
                </c:pt>
                <c:pt idx="608">
                  <c:v>-97289.810422410024</c:v>
                </c:pt>
                <c:pt idx="609">
                  <c:v>-98707.045904846658</c:v>
                </c:pt>
                <c:pt idx="610">
                  <c:v>-100131.01984882176</c:v>
                </c:pt>
                <c:pt idx="611">
                  <c:v>-101552.74763895071</c:v>
                </c:pt>
                <c:pt idx="612">
                  <c:v>-102969.98312138734</c:v>
                </c:pt>
                <c:pt idx="613">
                  <c:v>-104384.97244997782</c:v>
                </c:pt>
                <c:pt idx="614">
                  <c:v>-105802.20793241446</c:v>
                </c:pt>
                <c:pt idx="615">
                  <c:v>-107223.93572254341</c:v>
                </c:pt>
                <c:pt idx="616">
                  <c:v>-108645.66351267236</c:v>
                </c:pt>
                <c:pt idx="617">
                  <c:v>-110067.3913028013</c:v>
                </c:pt>
                <c:pt idx="618">
                  <c:v>-111484.62678523794</c:v>
                </c:pt>
                <c:pt idx="619">
                  <c:v>-112901.86226767457</c:v>
                </c:pt>
                <c:pt idx="620">
                  <c:v>-114316.85159626506</c:v>
                </c:pt>
                <c:pt idx="621">
                  <c:v>-115738.57938639401</c:v>
                </c:pt>
                <c:pt idx="622">
                  <c:v>-117160.30717652295</c:v>
                </c:pt>
                <c:pt idx="623">
                  <c:v>-118595.51188972882</c:v>
                </c:pt>
                <c:pt idx="624">
                  <c:v>-120033.05035126729</c:v>
                </c:pt>
                <c:pt idx="625">
                  <c:v>-121452.53198755009</c:v>
                </c:pt>
                <c:pt idx="626">
                  <c:v>-122874.25977767904</c:v>
                </c:pt>
                <c:pt idx="627">
                  <c:v>-124295.98756780798</c:v>
                </c:pt>
                <c:pt idx="628">
                  <c:v>-125715.46920409078</c:v>
                </c:pt>
                <c:pt idx="629">
                  <c:v>-127134.95084037358</c:v>
                </c:pt>
                <c:pt idx="630">
                  <c:v>-128556.67863050253</c:v>
                </c:pt>
                <c:pt idx="631">
                  <c:v>-129951.36497999119</c:v>
                </c:pt>
                <c:pt idx="632">
                  <c:v>-130829.66742552254</c:v>
                </c:pt>
                <c:pt idx="633">
                  <c:v>-131685.42073810589</c:v>
                </c:pt>
                <c:pt idx="634">
                  <c:v>-132293.13358826152</c:v>
                </c:pt>
                <c:pt idx="635">
                  <c:v>-133020.3305646955</c:v>
                </c:pt>
                <c:pt idx="636">
                  <c:v>-133490.5024633171</c:v>
                </c:pt>
                <c:pt idx="637">
                  <c:v>-133457.12670520239</c:v>
                </c:pt>
                <c:pt idx="638">
                  <c:v>-133001.6592085372</c:v>
                </c:pt>
                <c:pt idx="639">
                  <c:v>-132872.6961493998</c:v>
                </c:pt>
                <c:pt idx="640">
                  <c:v>-132547.09764339714</c:v>
                </c:pt>
                <c:pt idx="641">
                  <c:v>-131967.15192530022</c:v>
                </c:pt>
                <c:pt idx="642">
                  <c:v>-132302.02902623397</c:v>
                </c:pt>
                <c:pt idx="643">
                  <c:v>-132869.13591818596</c:v>
                </c:pt>
                <c:pt idx="644">
                  <c:v>-133790.29047576711</c:v>
                </c:pt>
                <c:pt idx="645">
                  <c:v>-134292.25890618062</c:v>
                </c:pt>
                <c:pt idx="646">
                  <c:v>-135376.01248554923</c:v>
                </c:pt>
                <c:pt idx="647">
                  <c:v>-136685.2573943976</c:v>
                </c:pt>
                <c:pt idx="648">
                  <c:v>-137904.30577145406</c:v>
                </c:pt>
                <c:pt idx="649">
                  <c:v>-139191.00154735448</c:v>
                </c:pt>
                <c:pt idx="650">
                  <c:v>-140545.34472209882</c:v>
                </c:pt>
                <c:pt idx="651">
                  <c:v>-141890.6156869721</c:v>
                </c:pt>
                <c:pt idx="652">
                  <c:v>-143157.00848377068</c:v>
                </c:pt>
                <c:pt idx="653">
                  <c:v>-144376.05686082714</c:v>
                </c:pt>
                <c:pt idx="654">
                  <c:v>-145732.64618941763</c:v>
                </c:pt>
                <c:pt idx="655">
                  <c:v>-147091.48167185427</c:v>
                </c:pt>
                <c:pt idx="656">
                  <c:v>-148468.37397954657</c:v>
                </c:pt>
                <c:pt idx="657">
                  <c:v>-149847.51244108504</c:v>
                </c:pt>
                <c:pt idx="658">
                  <c:v>-151204.10176967553</c:v>
                </c:pt>
                <c:pt idx="659">
                  <c:v>-152587.7325389063</c:v>
                </c:pt>
                <c:pt idx="660">
                  <c:v>-153962.37869275245</c:v>
                </c:pt>
                <c:pt idx="661">
                  <c:v>-155343.76330813707</c:v>
                </c:pt>
                <c:pt idx="662">
                  <c:v>-156720.65561582937</c:v>
                </c:pt>
                <c:pt idx="663">
                  <c:v>-158097.54792352166</c:v>
                </c:pt>
                <c:pt idx="664">
                  <c:v>-159451.891098266</c:v>
                </c:pt>
                <c:pt idx="665">
                  <c:v>-160808.48042685649</c:v>
                </c:pt>
                <c:pt idx="666">
                  <c:v>-162160.57744775468</c:v>
                </c:pt>
                <c:pt idx="667">
                  <c:v>-163517.16677634517</c:v>
                </c:pt>
                <c:pt idx="668">
                  <c:v>-164900.79754557594</c:v>
                </c:pt>
                <c:pt idx="669">
                  <c:v>-166252.89456647413</c:v>
                </c:pt>
                <c:pt idx="670">
                  <c:v>-167573.54543352616</c:v>
                </c:pt>
                <c:pt idx="671">
                  <c:v>-168858.25783903972</c:v>
                </c:pt>
                <c:pt idx="672">
                  <c:v>-170142.97024455329</c:v>
                </c:pt>
                <c:pt idx="673">
                  <c:v>-171454.72409070714</c:v>
                </c:pt>
                <c:pt idx="674">
                  <c:v>-172782.28860827049</c:v>
                </c:pt>
                <c:pt idx="675">
                  <c:v>-174069.24716763021</c:v>
                </c:pt>
                <c:pt idx="676">
                  <c:v>-175360.69803468222</c:v>
                </c:pt>
                <c:pt idx="677">
                  <c:v>-176654.39505558039</c:v>
                </c:pt>
                <c:pt idx="678">
                  <c:v>-178004.2459226324</c:v>
                </c:pt>
                <c:pt idx="679">
                  <c:v>-179354.09678968441</c:v>
                </c:pt>
                <c:pt idx="680">
                  <c:v>-180703.94765673642</c:v>
                </c:pt>
                <c:pt idx="681">
                  <c:v>-182033.49554468662</c:v>
                </c:pt>
                <c:pt idx="682">
                  <c:v>-183311.20670520241</c:v>
                </c:pt>
                <c:pt idx="683">
                  <c:v>-184521.27046687427</c:v>
                </c:pt>
                <c:pt idx="684">
                  <c:v>-185600.53173855058</c:v>
                </c:pt>
                <c:pt idx="685">
                  <c:v>-186540.00590484671</c:v>
                </c:pt>
                <c:pt idx="686">
                  <c:v>-187414.07882614507</c:v>
                </c:pt>
                <c:pt idx="687">
                  <c:v>-188382.84058692763</c:v>
                </c:pt>
                <c:pt idx="688">
                  <c:v>-189572.60136949766</c:v>
                </c:pt>
                <c:pt idx="689">
                  <c:v>-190836.74801245009</c:v>
                </c:pt>
                <c:pt idx="690">
                  <c:v>-191801.01746554035</c:v>
                </c:pt>
                <c:pt idx="691">
                  <c:v>-192947.92613606059</c:v>
                </c:pt>
                <c:pt idx="692">
                  <c:v>-194302.26931080493</c:v>
                </c:pt>
                <c:pt idx="693">
                  <c:v>-195654.36633170312</c:v>
                </c:pt>
                <c:pt idx="694">
                  <c:v>-197004.21719875513</c:v>
                </c:pt>
                <c:pt idx="695">
                  <c:v>-198331.51893285918</c:v>
                </c:pt>
                <c:pt idx="696">
                  <c:v>-199681.36979991119</c:v>
                </c:pt>
                <c:pt idx="697">
                  <c:v>-201028.97451311705</c:v>
                </c:pt>
                <c:pt idx="698">
                  <c:v>-202378.82538016906</c:v>
                </c:pt>
                <c:pt idx="699">
                  <c:v>-203730.92240106725</c:v>
                </c:pt>
                <c:pt idx="700">
                  <c:v>-205083.01942196544</c:v>
                </c:pt>
                <c:pt idx="701">
                  <c:v>-206430.6241351713</c:v>
                </c:pt>
                <c:pt idx="702">
                  <c:v>-207782.72115606949</c:v>
                </c:pt>
                <c:pt idx="703">
                  <c:v>-209130.32586927534</c:v>
                </c:pt>
                <c:pt idx="704">
                  <c:v>-210387.73405068929</c:v>
                </c:pt>
                <c:pt idx="705">
                  <c:v>-211694.73280569151</c:v>
                </c:pt>
                <c:pt idx="706">
                  <c:v>-213040.09136505122</c:v>
                </c:pt>
                <c:pt idx="707">
                  <c:v>-214344.84396620729</c:v>
                </c:pt>
                <c:pt idx="708">
                  <c:v>-215694.6948332593</c:v>
                </c:pt>
                <c:pt idx="709">
                  <c:v>-217042.29954646516</c:v>
                </c:pt>
                <c:pt idx="710">
                  <c:v>-218367.35512672307</c:v>
                </c:pt>
                <c:pt idx="711">
                  <c:v>-219487.22235660302</c:v>
                </c:pt>
                <c:pt idx="712">
                  <c:v>-220316.1970120054</c:v>
                </c:pt>
                <c:pt idx="713">
                  <c:v>-221616.45730546917</c:v>
                </c:pt>
                <c:pt idx="714">
                  <c:v>-222578.48060471329</c:v>
                </c:pt>
                <c:pt idx="715">
                  <c:v>-223136.86566473998</c:v>
                </c:pt>
                <c:pt idx="716">
                  <c:v>-223424.66112939094</c:v>
                </c:pt>
                <c:pt idx="717">
                  <c:v>-224025.89830146742</c:v>
                </c:pt>
                <c:pt idx="718">
                  <c:v>-223819.59747443319</c:v>
                </c:pt>
                <c:pt idx="719">
                  <c:v>-222814.1763983994</c:v>
                </c:pt>
                <c:pt idx="720">
                  <c:v>-222048.65707425534</c:v>
                </c:pt>
                <c:pt idx="721">
                  <c:v>-221165.70706980894</c:v>
                </c:pt>
                <c:pt idx="722">
                  <c:v>-220836.51471765243</c:v>
                </c:pt>
                <c:pt idx="723">
                  <c:v>-220815.78749666532</c:v>
                </c:pt>
                <c:pt idx="724">
                  <c:v>-220724.69997332161</c:v>
                </c:pt>
                <c:pt idx="725">
                  <c:v>-220186.2236371722</c:v>
                </c:pt>
                <c:pt idx="726">
                  <c:v>-219436.94669630958</c:v>
                </c:pt>
                <c:pt idx="727">
                  <c:v>-218575.98022232114</c:v>
                </c:pt>
                <c:pt idx="728">
                  <c:v>-216701.21874610949</c:v>
                </c:pt>
                <c:pt idx="729">
                  <c:v>-215522.80252556704</c:v>
                </c:pt>
                <c:pt idx="730">
                  <c:v>-214865.72926634073</c:v>
                </c:pt>
                <c:pt idx="731">
                  <c:v>-214946.35301022691</c:v>
                </c:pt>
                <c:pt idx="732">
                  <c:v>-213603.78610938208</c:v>
                </c:pt>
                <c:pt idx="733">
                  <c:v>-211220.3302089819</c:v>
                </c:pt>
                <c:pt idx="734">
                  <c:v>-209183.28505113398</c:v>
                </c:pt>
                <c:pt idx="735">
                  <c:v>-207958.07875500235</c:v>
                </c:pt>
                <c:pt idx="736">
                  <c:v>-204874.7538283683</c:v>
                </c:pt>
                <c:pt idx="737">
                  <c:v>-200357.19893285917</c:v>
                </c:pt>
                <c:pt idx="738">
                  <c:v>-195846.83172965774</c:v>
                </c:pt>
                <c:pt idx="739">
                  <c:v>-191157.86838594943</c:v>
                </c:pt>
                <c:pt idx="740">
                  <c:v>-186560.89849710994</c:v>
                </c:pt>
                <c:pt idx="741">
                  <c:v>-182202.03343708327</c:v>
                </c:pt>
                <c:pt idx="742">
                  <c:v>-179120.36528234783</c:v>
                </c:pt>
                <c:pt idx="743">
                  <c:v>-175663.46554024023</c:v>
                </c:pt>
                <c:pt idx="744">
                  <c:v>-171829.53728768355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B21-4A03-9FC8-A0741CF8E678}"/>
            </c:ext>
          </c:extLst>
        </c:ser>
        <c:ser>
          <c:idx val="1"/>
          <c:order val="1"/>
          <c:tx>
            <c:strRef>
              <c:f>'Dec2019-PSE-Variation-MODBESS'!$N$1</c:f>
              <c:strCache>
                <c:ptCount val="1"/>
                <c:pt idx="0">
                  <c:v>20000MWh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'Dec2019-PSE-Variation-MODBESS'!$N$2:$N$746</c:f>
              <c:numCache>
                <c:formatCode>General</c:formatCode>
                <c:ptCount val="745"/>
                <c:pt idx="0">
                  <c:v>22932.288270342375</c:v>
                </c:pt>
                <c:pt idx="1">
                  <c:v>20000</c:v>
                </c:pt>
                <c:pt idx="2">
                  <c:v>20000</c:v>
                </c:pt>
                <c:pt idx="3">
                  <c:v>20000</c:v>
                </c:pt>
                <c:pt idx="4">
                  <c:v>20000</c:v>
                </c:pt>
                <c:pt idx="5">
                  <c:v>20000</c:v>
                </c:pt>
                <c:pt idx="6">
                  <c:v>20000</c:v>
                </c:pt>
                <c:pt idx="7">
                  <c:v>20000</c:v>
                </c:pt>
                <c:pt idx="8">
                  <c:v>20000</c:v>
                </c:pt>
                <c:pt idx="9">
                  <c:v>20000</c:v>
                </c:pt>
                <c:pt idx="10">
                  <c:v>20000</c:v>
                </c:pt>
                <c:pt idx="11">
                  <c:v>20000</c:v>
                </c:pt>
                <c:pt idx="12">
                  <c:v>20000</c:v>
                </c:pt>
                <c:pt idx="13">
                  <c:v>20000</c:v>
                </c:pt>
                <c:pt idx="14">
                  <c:v>20000</c:v>
                </c:pt>
                <c:pt idx="15">
                  <c:v>19511.827567807915</c:v>
                </c:pt>
                <c:pt idx="16">
                  <c:v>19454.334815473543</c:v>
                </c:pt>
                <c:pt idx="17">
                  <c:v>19257.054957759003</c:v>
                </c:pt>
                <c:pt idx="18">
                  <c:v>18836.529924410846</c:v>
                </c:pt>
                <c:pt idx="19">
                  <c:v>18282.956247220984</c:v>
                </c:pt>
                <c:pt idx="20">
                  <c:v>17526.440373499328</c:v>
                </c:pt>
                <c:pt idx="21">
                  <c:v>16722.580080035568</c:v>
                </c:pt>
                <c:pt idx="22">
                  <c:v>15918.719786571806</c:v>
                </c:pt>
                <c:pt idx="23">
                  <c:v>15094.556514006221</c:v>
                </c:pt>
                <c:pt idx="24">
                  <c:v>14290.696220542459</c:v>
                </c:pt>
                <c:pt idx="25">
                  <c:v>13484.589773232543</c:v>
                </c:pt>
                <c:pt idx="26">
                  <c:v>12770.926011560688</c:v>
                </c:pt>
                <c:pt idx="27">
                  <c:v>12217.352334370826</c:v>
                </c:pt>
                <c:pt idx="28">
                  <c:v>11638.983370386833</c:v>
                </c:pt>
                <c:pt idx="29">
                  <c:v>10880.221342819026</c:v>
                </c:pt>
                <c:pt idx="30">
                  <c:v>10236.451133837256</c:v>
                </c:pt>
                <c:pt idx="31">
                  <c:v>9773.0739884393006</c:v>
                </c:pt>
                <c:pt idx="32">
                  <c:v>9352.5489550911461</c:v>
                </c:pt>
                <c:pt idx="33">
                  <c:v>9177.8182303245831</c:v>
                </c:pt>
                <c:pt idx="34">
                  <c:v>9274.3415562472146</c:v>
                </c:pt>
                <c:pt idx="35">
                  <c:v>8808.7182570031055</c:v>
                </c:pt>
                <c:pt idx="36">
                  <c:v>8137.8190128946126</c:v>
                </c:pt>
                <c:pt idx="37">
                  <c:v>7417.329195197859</c:v>
                </c:pt>
                <c:pt idx="38">
                  <c:v>6766.7329301911896</c:v>
                </c:pt>
                <c:pt idx="39">
                  <c:v>6048.489266340589</c:v>
                </c:pt>
                <c:pt idx="40">
                  <c:v>5557.9830858159112</c:v>
                </c:pt>
                <c:pt idx="41">
                  <c:v>5171.2379546465027</c:v>
                </c:pt>
                <c:pt idx="42">
                  <c:v>4813.7804179635323</c:v>
                </c:pt>
                <c:pt idx="43">
                  <c:v>4769.7645887060844</c:v>
                </c:pt>
                <c:pt idx="44">
                  <c:v>5441.6787194308508</c:v>
                </c:pt>
                <c:pt idx="45">
                  <c:v>6344.5099866607306</c:v>
                </c:pt>
                <c:pt idx="46">
                  <c:v>6601.5200711427224</c:v>
                </c:pt>
                <c:pt idx="47">
                  <c:v>6748.4973943975019</c:v>
                </c:pt>
                <c:pt idx="48">
                  <c:v>6965.8350200088853</c:v>
                </c:pt>
                <c:pt idx="49">
                  <c:v>7367.1595553579291</c:v>
                </c:pt>
                <c:pt idx="50">
                  <c:v>7427.5341929746473</c:v>
                </c:pt>
                <c:pt idx="51">
                  <c:v>7268.4389506447233</c:v>
                </c:pt>
                <c:pt idx="52">
                  <c:v>7622.3427301022602</c:v>
                </c:pt>
                <c:pt idx="53">
                  <c:v>8815.0392174299614</c:v>
                </c:pt>
                <c:pt idx="54">
                  <c:v>10664.40850155624</c:v>
                </c:pt>
                <c:pt idx="55">
                  <c:v>11817.502605602482</c:v>
                </c:pt>
                <c:pt idx="56">
                  <c:v>12009.54315695864</c:v>
                </c:pt>
                <c:pt idx="57">
                  <c:v>12391.031462872379</c:v>
                </c:pt>
                <c:pt idx="58">
                  <c:v>13373.207647843477</c:v>
                </c:pt>
                <c:pt idx="59">
                  <c:v>14153.357616718533</c:v>
                </c:pt>
                <c:pt idx="60">
                  <c:v>15005.664811027114</c:v>
                </c:pt>
                <c:pt idx="61">
                  <c:v>15277.120355713641</c:v>
                </c:pt>
                <c:pt idx="62">
                  <c:v>15436.746216096033</c:v>
                </c:pt>
                <c:pt idx="63">
                  <c:v>15872.352441084917</c:v>
                </c:pt>
                <c:pt idx="64">
                  <c:v>16468.515500222311</c:v>
                </c:pt>
                <c:pt idx="65">
                  <c:v>17300.986465095586</c:v>
                </c:pt>
                <c:pt idx="66">
                  <c:v>17965.71290351266</c:v>
                </c:pt>
                <c:pt idx="67">
                  <c:v>18617.790804802124</c:v>
                </c:pt>
                <c:pt idx="68">
                  <c:v>19158.039021787452</c:v>
                </c:pt>
                <c:pt idx="69">
                  <c:v>19701.881084926626</c:v>
                </c:pt>
                <c:pt idx="70">
                  <c:v>20000</c:v>
                </c:pt>
                <c:pt idx="71">
                  <c:v>20000</c:v>
                </c:pt>
                <c:pt idx="72">
                  <c:v>20000</c:v>
                </c:pt>
                <c:pt idx="73">
                  <c:v>20000</c:v>
                </c:pt>
                <c:pt idx="74">
                  <c:v>20000</c:v>
                </c:pt>
                <c:pt idx="75">
                  <c:v>19996.152156514006</c:v>
                </c:pt>
                <c:pt idx="76">
                  <c:v>19972.00133392619</c:v>
                </c:pt>
                <c:pt idx="77">
                  <c:v>20000</c:v>
                </c:pt>
                <c:pt idx="78">
                  <c:v>20000</c:v>
                </c:pt>
                <c:pt idx="79">
                  <c:v>20000</c:v>
                </c:pt>
                <c:pt idx="80">
                  <c:v>20000</c:v>
                </c:pt>
                <c:pt idx="81">
                  <c:v>20000</c:v>
                </c:pt>
                <c:pt idx="82">
                  <c:v>20000</c:v>
                </c:pt>
                <c:pt idx="83">
                  <c:v>20000</c:v>
                </c:pt>
                <c:pt idx="84">
                  <c:v>20000</c:v>
                </c:pt>
                <c:pt idx="85">
                  <c:v>20000</c:v>
                </c:pt>
                <c:pt idx="86">
                  <c:v>20000</c:v>
                </c:pt>
                <c:pt idx="87">
                  <c:v>20000</c:v>
                </c:pt>
                <c:pt idx="88">
                  <c:v>19934.398577145399</c:v>
                </c:pt>
                <c:pt idx="89">
                  <c:v>19686.508314806582</c:v>
                </c:pt>
                <c:pt idx="90">
                  <c:v>19553.697465540241</c:v>
                </c:pt>
                <c:pt idx="91">
                  <c:v>19148.138461538463</c:v>
                </c:pt>
                <c:pt idx="92">
                  <c:v>18077.861805246779</c:v>
                </c:pt>
                <c:pt idx="93">
                  <c:v>16930.953134726547</c:v>
                </c:pt>
                <c:pt idx="94">
                  <c:v>15669.140240106717</c:v>
                </c:pt>
                <c:pt idx="95">
                  <c:v>14402.835037794579</c:v>
                </c:pt>
                <c:pt idx="96">
                  <c:v>13053.246954201872</c:v>
                </c:pt>
                <c:pt idx="97">
                  <c:v>11696.920409070703</c:v>
                </c:pt>
                <c:pt idx="98">
                  <c:v>10383.445975989333</c:v>
                </c:pt>
                <c:pt idx="99">
                  <c:v>9525.446509559808</c:v>
                </c:pt>
                <c:pt idx="100">
                  <c:v>8471.2433081369527</c:v>
                </c:pt>
                <c:pt idx="101">
                  <c:v>7146.4505113383757</c:v>
                </c:pt>
                <c:pt idx="102">
                  <c:v>6338.8862605602517</c:v>
                </c:pt>
                <c:pt idx="103">
                  <c:v>6110.5982214317501</c:v>
                </c:pt>
                <c:pt idx="104">
                  <c:v>5758.2461538461566</c:v>
                </c:pt>
                <c:pt idx="105">
                  <c:v>5155.5198755002248</c:v>
                </c:pt>
                <c:pt idx="106">
                  <c:v>4444.2774566474018</c:v>
                </c:pt>
                <c:pt idx="107">
                  <c:v>3683.1816807470018</c:v>
                </c:pt>
                <c:pt idx="108">
                  <c:v>3219.4541574032937</c:v>
                </c:pt>
                <c:pt idx="109">
                  <c:v>2791.1395286794163</c:v>
                </c:pt>
                <c:pt idx="110">
                  <c:v>2369.5633614940007</c:v>
                </c:pt>
                <c:pt idx="111">
                  <c:v>1941.2487327701233</c:v>
                </c:pt>
                <c:pt idx="112">
                  <c:v>1391.6417963539384</c:v>
                </c:pt>
                <c:pt idx="113">
                  <c:v>738.71178301467637</c:v>
                </c:pt>
                <c:pt idx="114">
                  <c:v>-13.048999555354726</c:v>
                </c:pt>
                <c:pt idx="115">
                  <c:v>-834.7909293019087</c:v>
                </c:pt>
                <c:pt idx="116">
                  <c:v>-1670.0097821253858</c:v>
                </c:pt>
                <c:pt idx="117">
                  <c:v>-2525.5316140506857</c:v>
                </c:pt>
                <c:pt idx="118">
                  <c:v>-3392.2842152067551</c:v>
                </c:pt>
                <c:pt idx="119">
                  <c:v>-4292.7291240551322</c:v>
                </c:pt>
                <c:pt idx="120">
                  <c:v>-5242.5894175188942</c:v>
                </c:pt>
                <c:pt idx="121">
                  <c:v>-6183.4650955980405</c:v>
                </c:pt>
                <c:pt idx="122">
                  <c:v>-7144.5561582925711</c:v>
                </c:pt>
                <c:pt idx="123">
                  <c:v>-8096.662605602487</c:v>
                </c:pt>
                <c:pt idx="124">
                  <c:v>-9044.2767452200951</c:v>
                </c:pt>
                <c:pt idx="125">
                  <c:v>-10009.947710093373</c:v>
                </c:pt>
                <c:pt idx="126">
                  <c:v>-10955.315695864827</c:v>
                </c:pt>
                <c:pt idx="127">
                  <c:v>-11900.683681636281</c:v>
                </c:pt>
                <c:pt idx="128">
                  <c:v>-12848.297821253889</c:v>
                </c:pt>
                <c:pt idx="129">
                  <c:v>-13795.911960871497</c:v>
                </c:pt>
                <c:pt idx="130">
                  <c:v>-14743.526100489105</c:v>
                </c:pt>
                <c:pt idx="131">
                  <c:v>-15691.140240106713</c:v>
                </c:pt>
                <c:pt idx="132">
                  <c:v>-16634.262072032012</c:v>
                </c:pt>
                <c:pt idx="133">
                  <c:v>-17579.717652289903</c:v>
                </c:pt>
                <c:pt idx="134">
                  <c:v>-18567.937750111156</c:v>
                </c:pt>
                <c:pt idx="135">
                  <c:v>-19558.404001778563</c:v>
                </c:pt>
                <c:pt idx="136">
                  <c:v>-20551.116407292124</c:v>
                </c:pt>
                <c:pt idx="137">
                  <c:v>-21541.582658959531</c:v>
                </c:pt>
                <c:pt idx="138">
                  <c:v>-22534.295064473092</c:v>
                </c:pt>
                <c:pt idx="139">
                  <c:v>-23527.007469986653</c:v>
                </c:pt>
                <c:pt idx="140">
                  <c:v>-24517.47372165406</c:v>
                </c:pt>
                <c:pt idx="141">
                  <c:v>-25510.186127167621</c:v>
                </c:pt>
                <c:pt idx="142">
                  <c:v>-26478.10324588705</c:v>
                </c:pt>
                <c:pt idx="143">
                  <c:v>-27468.569497554457</c:v>
                </c:pt>
                <c:pt idx="144">
                  <c:v>-28459.035749221865</c:v>
                </c:pt>
                <c:pt idx="145">
                  <c:v>-29451.748154735425</c:v>
                </c:pt>
                <c:pt idx="146">
                  <c:v>-30442.214406402833</c:v>
                </c:pt>
                <c:pt idx="147">
                  <c:v>-31437.172965762547</c:v>
                </c:pt>
                <c:pt idx="148">
                  <c:v>-32362.23797243218</c:v>
                </c:pt>
                <c:pt idx="149">
                  <c:v>-33334.647398843917</c:v>
                </c:pt>
                <c:pt idx="150">
                  <c:v>-34329.605958203632</c:v>
                </c:pt>
                <c:pt idx="151">
                  <c:v>-35322.318363717197</c:v>
                </c:pt>
                <c:pt idx="152">
                  <c:v>-36317.276923076912</c:v>
                </c:pt>
                <c:pt idx="153">
                  <c:v>-37199.48981769674</c:v>
                </c:pt>
                <c:pt idx="154">
                  <c:v>-37057.412734548678</c:v>
                </c:pt>
                <c:pt idx="155">
                  <c:v>-35670.62351267229</c:v>
                </c:pt>
                <c:pt idx="156">
                  <c:v>-34119.683610493543</c:v>
                </c:pt>
                <c:pt idx="157">
                  <c:v>-33817.049693196968</c:v>
                </c:pt>
                <c:pt idx="158">
                  <c:v>-34496.320391285008</c:v>
                </c:pt>
                <c:pt idx="159">
                  <c:v>-34632.165744775448</c:v>
                </c:pt>
                <c:pt idx="160">
                  <c:v>-34702.609853268114</c:v>
                </c:pt>
                <c:pt idx="161">
                  <c:v>-35381.880551356153</c:v>
                </c:pt>
                <c:pt idx="162">
                  <c:v>-36376.839110715868</c:v>
                </c:pt>
                <c:pt idx="163">
                  <c:v>-37371.797670075583</c:v>
                </c:pt>
                <c:pt idx="164">
                  <c:v>-38199.927683414848</c:v>
                </c:pt>
                <c:pt idx="165">
                  <c:v>-39070.90980880391</c:v>
                </c:pt>
                <c:pt idx="166">
                  <c:v>-39851.695402401063</c:v>
                </c:pt>
                <c:pt idx="167">
                  <c:v>-40116.097092040902</c:v>
                </c:pt>
                <c:pt idx="168">
                  <c:v>-40173.064277456644</c:v>
                </c:pt>
                <c:pt idx="169">
                  <c:v>-39408.666162738991</c:v>
                </c:pt>
                <c:pt idx="170">
                  <c:v>-38014.689248554911</c:v>
                </c:pt>
                <c:pt idx="171">
                  <c:v>-36079.533143619381</c:v>
                </c:pt>
                <c:pt idx="172">
                  <c:v>-35026.506127167624</c:v>
                </c:pt>
                <c:pt idx="173">
                  <c:v>-35103.776291685186</c:v>
                </c:pt>
                <c:pt idx="174">
                  <c:v>-34846.275678079139</c:v>
                </c:pt>
                <c:pt idx="175">
                  <c:v>-32420.464455313464</c:v>
                </c:pt>
                <c:pt idx="176">
                  <c:v>-30009.028617163174</c:v>
                </c:pt>
                <c:pt idx="177">
                  <c:v>-29587.377323254772</c:v>
                </c:pt>
                <c:pt idx="178">
                  <c:v>-30363.670609159617</c:v>
                </c:pt>
                <c:pt idx="179">
                  <c:v>-31327.095420186739</c:v>
                </c:pt>
                <c:pt idx="180">
                  <c:v>-31814.742285460194</c:v>
                </c:pt>
                <c:pt idx="181">
                  <c:v>-31643.844357492209</c:v>
                </c:pt>
                <c:pt idx="182">
                  <c:v>-32356.982552245434</c:v>
                </c:pt>
                <c:pt idx="183">
                  <c:v>-33338.464188528225</c:v>
                </c:pt>
                <c:pt idx="184">
                  <c:v>-34322.191978657174</c:v>
                </c:pt>
                <c:pt idx="185">
                  <c:v>-35269.893712761223</c:v>
                </c:pt>
                <c:pt idx="186">
                  <c:v>-36197.292467763444</c:v>
                </c:pt>
                <c:pt idx="187">
                  <c:v>-37104.388243663845</c:v>
                </c:pt>
                <c:pt idx="188">
                  <c:v>-37794.977305469089</c:v>
                </c:pt>
                <c:pt idx="189">
                  <c:v>-38190.181485104484</c:v>
                </c:pt>
                <c:pt idx="190">
                  <c:v>-39085.958897287674</c:v>
                </c:pt>
                <c:pt idx="191">
                  <c:v>-40029.080729212976</c:v>
                </c:pt>
                <c:pt idx="192">
                  <c:v>-41008.316211649617</c:v>
                </c:pt>
                <c:pt idx="193">
                  <c:v>-41992.044001778566</c:v>
                </c:pt>
                <c:pt idx="194">
                  <c:v>-42978.017945753665</c:v>
                </c:pt>
                <c:pt idx="195">
                  <c:v>-43688.909986660736</c:v>
                </c:pt>
                <c:pt idx="196">
                  <c:v>-43483.730369052908</c:v>
                </c:pt>
                <c:pt idx="197">
                  <c:v>-43542.9437083148</c:v>
                </c:pt>
                <c:pt idx="198">
                  <c:v>-44303.426322810134</c:v>
                </c:pt>
                <c:pt idx="199">
                  <c:v>-45291.64642063139</c:v>
                </c:pt>
                <c:pt idx="200">
                  <c:v>-46275.374210760339</c:v>
                </c:pt>
                <c:pt idx="201">
                  <c:v>-47259.102000889288</c:v>
                </c:pt>
                <c:pt idx="202">
                  <c:v>-48240.58363717208</c:v>
                </c:pt>
                <c:pt idx="203">
                  <c:v>-49224.311427301029</c:v>
                </c:pt>
                <c:pt idx="204">
                  <c:v>-50221.516140506901</c:v>
                </c:pt>
                <c:pt idx="205">
                  <c:v>-51099.236727434421</c:v>
                </c:pt>
                <c:pt idx="206">
                  <c:v>-51981.44962205425</c:v>
                </c:pt>
                <c:pt idx="207">
                  <c:v>-52611.129746554026</c:v>
                </c:pt>
                <c:pt idx="208">
                  <c:v>-52864.213072476661</c:v>
                </c:pt>
                <c:pt idx="209">
                  <c:v>-52957.206313917304</c:v>
                </c:pt>
                <c:pt idx="210">
                  <c:v>-53095.297821253902</c:v>
                </c:pt>
                <c:pt idx="211">
                  <c:v>-53549.077189862175</c:v>
                </c:pt>
                <c:pt idx="212">
                  <c:v>-54496.691329479785</c:v>
                </c:pt>
                <c:pt idx="213">
                  <c:v>-55464.608448199215</c:v>
                </c:pt>
                <c:pt idx="214">
                  <c:v>-56186.731258337051</c:v>
                </c:pt>
                <c:pt idx="215">
                  <c:v>-56904.36176078258</c:v>
                </c:pt>
                <c:pt idx="216">
                  <c:v>-57779.83619386395</c:v>
                </c:pt>
                <c:pt idx="217">
                  <c:v>-58635.007647843493</c:v>
                </c:pt>
                <c:pt idx="218">
                  <c:v>-59648.023032458877</c:v>
                </c:pt>
                <c:pt idx="219">
                  <c:v>-60663.284570920419</c:v>
                </c:pt>
                <c:pt idx="220">
                  <c:v>-61655.996976433984</c:v>
                </c:pt>
                <c:pt idx="221">
                  <c:v>-62648.709381947549</c:v>
                </c:pt>
                <c:pt idx="222">
                  <c:v>-63639.175633614956</c:v>
                </c:pt>
                <c:pt idx="223">
                  <c:v>-64649.94486438419</c:v>
                </c:pt>
                <c:pt idx="224">
                  <c:v>-65640.411116051604</c:v>
                </c:pt>
                <c:pt idx="225">
                  <c:v>-66653.426500666988</c:v>
                </c:pt>
                <c:pt idx="226">
                  <c:v>-67666.441885282373</c:v>
                </c:pt>
                <c:pt idx="227">
                  <c:v>-68677.211116051607</c:v>
                </c:pt>
                <c:pt idx="228">
                  <c:v>-69694.718808359306</c:v>
                </c:pt>
                <c:pt idx="229">
                  <c:v>-70687.431213872871</c:v>
                </c:pt>
                <c:pt idx="230">
                  <c:v>-71677.897465540285</c:v>
                </c:pt>
                <c:pt idx="231">
                  <c:v>-72666.117563361535</c:v>
                </c:pt>
                <c:pt idx="232">
                  <c:v>-73656.583815028949</c:v>
                </c:pt>
                <c:pt idx="233">
                  <c:v>-74647.050066696364</c:v>
                </c:pt>
                <c:pt idx="234">
                  <c:v>-75653.239395286844</c:v>
                </c:pt>
                <c:pt idx="235">
                  <c:v>-76778.474877723478</c:v>
                </c:pt>
                <c:pt idx="236">
                  <c:v>-77914.941129390892</c:v>
                </c:pt>
                <c:pt idx="237">
                  <c:v>-79121.038150289067</c:v>
                </c:pt>
                <c:pt idx="238">
                  <c:v>-80356.335171187238</c:v>
                </c:pt>
                <c:pt idx="239">
                  <c:v>-81460.829702089861</c:v>
                </c:pt>
                <c:pt idx="240">
                  <c:v>-82684.633170297951</c:v>
                </c:pt>
                <c:pt idx="241">
                  <c:v>-83910.770386838631</c:v>
                </c:pt>
                <c:pt idx="242">
                  <c:v>-85023.899155180115</c:v>
                </c:pt>
                <c:pt idx="243">
                  <c:v>-86330.897910182335</c:v>
                </c:pt>
                <c:pt idx="244">
                  <c:v>-87522.904846598525</c:v>
                </c:pt>
                <c:pt idx="245">
                  <c:v>-88856.94504224103</c:v>
                </c:pt>
                <c:pt idx="246">
                  <c:v>-90096.296398399325</c:v>
                </c:pt>
                <c:pt idx="247">
                  <c:v>-91265.75420186753</c:v>
                </c:pt>
                <c:pt idx="248">
                  <c:v>-92617.851222765705</c:v>
                </c:pt>
                <c:pt idx="249">
                  <c:v>-93225.826856380649</c:v>
                </c:pt>
                <c:pt idx="250">
                  <c:v>-93856.351622943563</c:v>
                </c:pt>
                <c:pt idx="251">
                  <c:v>-94531.974655402431</c:v>
                </c:pt>
                <c:pt idx="252">
                  <c:v>-95153.427212094291</c:v>
                </c:pt>
                <c:pt idx="253">
                  <c:v>-96548.288750555832</c:v>
                </c:pt>
                <c:pt idx="254">
                  <c:v>-97940.904135171222</c:v>
                </c:pt>
                <c:pt idx="255">
                  <c:v>-99297.493463761712</c:v>
                </c:pt>
                <c:pt idx="256">
                  <c:v>-100721.46740773681</c:v>
                </c:pt>
                <c:pt idx="257">
                  <c:v>-102163.49817696758</c:v>
                </c:pt>
                <c:pt idx="258">
                  <c:v>-103594.21058248114</c:v>
                </c:pt>
                <c:pt idx="259">
                  <c:v>-104984.49221876393</c:v>
                </c:pt>
                <c:pt idx="260">
                  <c:v>-106345.57385504672</c:v>
                </c:pt>
                <c:pt idx="261">
                  <c:v>-107562.90164517566</c:v>
                </c:pt>
                <c:pt idx="262">
                  <c:v>-108764.50635838154</c:v>
                </c:pt>
                <c:pt idx="263">
                  <c:v>-110013.28030235664</c:v>
                </c:pt>
                <c:pt idx="264">
                  <c:v>-111289.00809248559</c:v>
                </c:pt>
                <c:pt idx="265">
                  <c:v>-112564.73588261454</c:v>
                </c:pt>
                <c:pt idx="266">
                  <c:v>-113959.4222321032</c:v>
                </c:pt>
                <c:pt idx="267">
                  <c:v>-114954.96265006674</c:v>
                </c:pt>
                <c:pt idx="268">
                  <c:v>-115603.281458426</c:v>
                </c:pt>
                <c:pt idx="269">
                  <c:v>-114902.45136505117</c:v>
                </c:pt>
                <c:pt idx="270">
                  <c:v>-113855.28060471323</c:v>
                </c:pt>
                <c:pt idx="271">
                  <c:v>-112335.49403290355</c:v>
                </c:pt>
                <c:pt idx="272">
                  <c:v>-109354.52364606495</c:v>
                </c:pt>
                <c:pt idx="273">
                  <c:v>-106014.56405513565</c:v>
                </c:pt>
                <c:pt idx="274">
                  <c:v>-102562.77477990222</c:v>
                </c:pt>
                <c:pt idx="275">
                  <c:v>-98555.360853712802</c:v>
                </c:pt>
                <c:pt idx="276">
                  <c:v>-94623.697999110751</c:v>
                </c:pt>
                <c:pt idx="277">
                  <c:v>-91689.587763450458</c:v>
                </c:pt>
                <c:pt idx="278">
                  <c:v>-90483.657092040943</c:v>
                </c:pt>
                <c:pt idx="279">
                  <c:v>-90807.303423743928</c:v>
                </c:pt>
                <c:pt idx="280">
                  <c:v>-90761.349204090744</c:v>
                </c:pt>
                <c:pt idx="281">
                  <c:v>-89665.451293908438</c:v>
                </c:pt>
                <c:pt idx="282">
                  <c:v>-89036.778425967132</c:v>
                </c:pt>
                <c:pt idx="283">
                  <c:v>-86661.886687416671</c:v>
                </c:pt>
                <c:pt idx="284">
                  <c:v>-84860.658906180572</c:v>
                </c:pt>
                <c:pt idx="285">
                  <c:v>-82341.452716763059</c:v>
                </c:pt>
                <c:pt idx="286">
                  <c:v>-78139.200266785294</c:v>
                </c:pt>
                <c:pt idx="287">
                  <c:v>-73401.159395286842</c:v>
                </c:pt>
                <c:pt idx="288">
                  <c:v>-68320.371702979144</c:v>
                </c:pt>
                <c:pt idx="289">
                  <c:v>-63235.990164517607</c:v>
                </c:pt>
                <c:pt idx="290">
                  <c:v>-58169.647932414446</c:v>
                </c:pt>
                <c:pt idx="291">
                  <c:v>-53244.026305024498</c:v>
                </c:pt>
                <c:pt idx="292">
                  <c:v>-48412.195055580298</c:v>
                </c:pt>
                <c:pt idx="293">
                  <c:v>-43636.278648288164</c:v>
                </c:pt>
                <c:pt idx="294">
                  <c:v>-39002.879768786166</c:v>
                </c:pt>
                <c:pt idx="295">
                  <c:v>-34243.205744775492</c:v>
                </c:pt>
                <c:pt idx="296">
                  <c:v>-29793.793775011152</c:v>
                </c:pt>
                <c:pt idx="297">
                  <c:v>-25862.130920409109</c:v>
                </c:pt>
                <c:pt idx="298">
                  <c:v>-23788.516620720358</c:v>
                </c:pt>
                <c:pt idx="299">
                  <c:v>-23504.387496665222</c:v>
                </c:pt>
                <c:pt idx="300">
                  <c:v>-23733.257394397548</c:v>
                </c:pt>
                <c:pt idx="301">
                  <c:v>-23557.3641084927</c:v>
                </c:pt>
                <c:pt idx="302">
                  <c:v>-23316.501289462019</c:v>
                </c:pt>
                <c:pt idx="303">
                  <c:v>-23547.617341040499</c:v>
                </c:pt>
                <c:pt idx="304">
                  <c:v>-23081.298230324624</c:v>
                </c:pt>
                <c:pt idx="305">
                  <c:v>-21694.974495331295</c:v>
                </c:pt>
                <c:pt idx="306">
                  <c:v>-20146.29700311253</c:v>
                </c:pt>
                <c:pt idx="307">
                  <c:v>-18931.311640729247</c:v>
                </c:pt>
                <c:pt idx="308">
                  <c:v>-18392.835304579847</c:v>
                </c:pt>
                <c:pt idx="309">
                  <c:v>-18576.606936416218</c:v>
                </c:pt>
                <c:pt idx="310">
                  <c:v>-19436.852556691894</c:v>
                </c:pt>
                <c:pt idx="311">
                  <c:v>-18966.939599822173</c:v>
                </c:pt>
                <c:pt idx="312">
                  <c:v>-18657.583477100965</c:v>
                </c:pt>
                <c:pt idx="313">
                  <c:v>-18218.358363717238</c:v>
                </c:pt>
                <c:pt idx="314">
                  <c:v>-18197.631142730133</c:v>
                </c:pt>
                <c:pt idx="315">
                  <c:v>-18372.418159181889</c:v>
                </c:pt>
                <c:pt idx="316">
                  <c:v>-18122.570724766592</c:v>
                </c:pt>
                <c:pt idx="317">
                  <c:v>-17549.812698977352</c:v>
                </c:pt>
                <c:pt idx="318">
                  <c:v>-16908.491293908432</c:v>
                </c:pt>
                <c:pt idx="319">
                  <c:v>-16407.890493552717</c:v>
                </c:pt>
                <c:pt idx="320">
                  <c:v>-15995.689301911987</c:v>
                </c:pt>
                <c:pt idx="321">
                  <c:v>-16026.109310804828</c:v>
                </c:pt>
                <c:pt idx="322">
                  <c:v>-15722.143957314387</c:v>
                </c:pt>
                <c:pt idx="323">
                  <c:v>-15221.543156958673</c:v>
                </c:pt>
                <c:pt idx="324">
                  <c:v>-15061.892254335284</c:v>
                </c:pt>
                <c:pt idx="325">
                  <c:v>-15651.54827923524</c:v>
                </c:pt>
                <c:pt idx="326">
                  <c:v>-16518.53236104938</c:v>
                </c:pt>
                <c:pt idx="327">
                  <c:v>-17178.081938639421</c:v>
                </c:pt>
                <c:pt idx="328">
                  <c:v>-18284.121867496691</c:v>
                </c:pt>
                <c:pt idx="329">
                  <c:v>-19690.038986216121</c:v>
                </c:pt>
                <c:pt idx="330">
                  <c:v>-20956.168999555382</c:v>
                </c:pt>
                <c:pt idx="331">
                  <c:v>-22129.856327256584</c:v>
                </c:pt>
                <c:pt idx="332">
                  <c:v>-23371.191053801715</c:v>
                </c:pt>
                <c:pt idx="333">
                  <c:v>-24567.427514450894</c:v>
                </c:pt>
                <c:pt idx="334">
                  <c:v>-25723.058016896426</c:v>
                </c:pt>
                <c:pt idx="335">
                  <c:v>-26993.94312138731</c:v>
                </c:pt>
                <c:pt idx="336">
                  <c:v>-28059.639875500248</c:v>
                </c:pt>
                <c:pt idx="337">
                  <c:v>-28829.951747443334</c:v>
                </c:pt>
                <c:pt idx="338">
                  <c:v>-29640.606794130752</c:v>
                </c:pt>
                <c:pt idx="339">
                  <c:v>-30045.377447754585</c:v>
                </c:pt>
                <c:pt idx="340">
                  <c:v>-29940.334993330398</c:v>
                </c:pt>
                <c:pt idx="341">
                  <c:v>-29792.026233881756</c:v>
                </c:pt>
                <c:pt idx="342">
                  <c:v>-29697.835393508256</c:v>
                </c:pt>
                <c:pt idx="343">
                  <c:v>-29282.530884837735</c:v>
                </c:pt>
                <c:pt idx="344">
                  <c:v>-28931.705380168994</c:v>
                </c:pt>
                <c:pt idx="345">
                  <c:v>-27907.964695420218</c:v>
                </c:pt>
                <c:pt idx="346">
                  <c:v>-26703.830947087627</c:v>
                </c:pt>
                <c:pt idx="347">
                  <c:v>-25012.635927078732</c:v>
                </c:pt>
                <c:pt idx="348">
                  <c:v>-23357.519519786601</c:v>
                </c:pt>
                <c:pt idx="349">
                  <c:v>-21740.278648288157</c:v>
                </c:pt>
                <c:pt idx="350">
                  <c:v>-21275.756460649205</c:v>
                </c:pt>
                <c:pt idx="351">
                  <c:v>-20434.205762561167</c:v>
                </c:pt>
                <c:pt idx="352">
                  <c:v>-19408.668154735467</c:v>
                </c:pt>
                <c:pt idx="353">
                  <c:v>-18476.92092485552</c:v>
                </c:pt>
                <c:pt idx="354">
                  <c:v>-16975.103583815056</c:v>
                </c:pt>
                <c:pt idx="355">
                  <c:v>-15388.550555802607</c:v>
                </c:pt>
                <c:pt idx="356">
                  <c:v>-13334.772485549162</c:v>
                </c:pt>
                <c:pt idx="357">
                  <c:v>-11533.544704313057</c:v>
                </c:pt>
                <c:pt idx="358">
                  <c:v>-9357.0853357047854</c:v>
                </c:pt>
                <c:pt idx="359">
                  <c:v>-7718.2113116941136</c:v>
                </c:pt>
                <c:pt idx="360">
                  <c:v>-5879.1079946643222</c:v>
                </c:pt>
                <c:pt idx="361">
                  <c:v>-4130.2012094264383</c:v>
                </c:pt>
                <c:pt idx="362">
                  <c:v>-3288.6505113383992</c:v>
                </c:pt>
                <c:pt idx="363">
                  <c:v>-2836.7768608270608</c:v>
                </c:pt>
                <c:pt idx="364">
                  <c:v>-1791.4030235660559</c:v>
                </c:pt>
                <c:pt idx="365">
                  <c:v>-1146.4877723432899</c:v>
                </c:pt>
                <c:pt idx="366">
                  <c:v>-1603.095153401538</c:v>
                </c:pt>
                <c:pt idx="367">
                  <c:v>-2330.2921298355086</c:v>
                </c:pt>
                <c:pt idx="368">
                  <c:v>-3282.980435749248</c:v>
                </c:pt>
                <c:pt idx="369">
                  <c:v>-4576.1518897287942</c:v>
                </c:pt>
                <c:pt idx="370">
                  <c:v>-5864.8310360160331</c:v>
                </c:pt>
                <c:pt idx="371">
                  <c:v>-7198.6084481992257</c:v>
                </c:pt>
                <c:pt idx="372">
                  <c:v>-8602.2794130725033</c:v>
                </c:pt>
                <c:pt idx="373">
                  <c:v>-10001.458070253473</c:v>
                </c:pt>
                <c:pt idx="374">
                  <c:v>-11382.579902178773</c:v>
                </c:pt>
                <c:pt idx="375">
                  <c:v>-12630.653090262365</c:v>
                </c:pt>
                <c:pt idx="376">
                  <c:v>-13784.037438861742</c:v>
                </c:pt>
                <c:pt idx="377">
                  <c:v>-15120.061004891088</c:v>
                </c:pt>
                <c:pt idx="378">
                  <c:v>-16293.748332592288</c:v>
                </c:pt>
                <c:pt idx="379">
                  <c:v>-17652.321031569612</c:v>
                </c:pt>
                <c:pt idx="380">
                  <c:v>-19031.196709648757</c:v>
                </c:pt>
                <c:pt idx="381">
                  <c:v>-20387.523254779928</c:v>
                </c:pt>
                <c:pt idx="382">
                  <c:v>-21834.046331703004</c:v>
                </c:pt>
                <c:pt idx="383">
                  <c:v>-23262.512583370411</c:v>
                </c:pt>
                <c:pt idx="384">
                  <c:v>-24639.142107603402</c:v>
                </c:pt>
                <c:pt idx="385">
                  <c:v>-26036.074610938216</c:v>
                </c:pt>
                <c:pt idx="386">
                  <c:v>-27437.499421965338</c:v>
                </c:pt>
                <c:pt idx="387">
                  <c:v>-28814.128946198332</c:v>
                </c:pt>
                <c:pt idx="388">
                  <c:v>-30100.561938639417</c:v>
                </c:pt>
                <c:pt idx="389">
                  <c:v>-31477.191462872412</c:v>
                </c:pt>
                <c:pt idx="390">
                  <c:v>-32901.165406847511</c:v>
                </c:pt>
                <c:pt idx="391">
                  <c:v>-34329.631658514918</c:v>
                </c:pt>
                <c:pt idx="392">
                  <c:v>-35749.113294797709</c:v>
                </c:pt>
                <c:pt idx="393">
                  <c:v>-37155.118008003577</c:v>
                </c:pt>
                <c:pt idx="394">
                  <c:v>-38561.122721209445</c:v>
                </c:pt>
                <c:pt idx="395">
                  <c:v>-39967.127434415313</c:v>
                </c:pt>
                <c:pt idx="396">
                  <c:v>-41373.132147621182</c:v>
                </c:pt>
                <c:pt idx="397">
                  <c:v>-42776.890706980899</c:v>
                </c:pt>
                <c:pt idx="398">
                  <c:v>-44070.587727879079</c:v>
                </c:pt>
                <c:pt idx="399">
                  <c:v>-44823.049266340618</c:v>
                </c:pt>
                <c:pt idx="400">
                  <c:v>-45584.495420186773</c:v>
                </c:pt>
                <c:pt idx="401">
                  <c:v>-46323.480035571389</c:v>
                </c:pt>
                <c:pt idx="402">
                  <c:v>-47026.351000444665</c:v>
                </c:pt>
                <c:pt idx="403">
                  <c:v>-47778.812538906204</c:v>
                </c:pt>
                <c:pt idx="404">
                  <c:v>-48522.114273010251</c:v>
                </c:pt>
                <c:pt idx="405">
                  <c:v>-49510.24677634507</c:v>
                </c:pt>
                <c:pt idx="406">
                  <c:v>-50428.047754557607</c:v>
                </c:pt>
                <c:pt idx="407">
                  <c:v>-51464.894886616297</c:v>
                </c:pt>
                <c:pt idx="408">
                  <c:v>-52774.052200978236</c:v>
                </c:pt>
                <c:pt idx="409">
                  <c:v>-54173.318452645646</c:v>
                </c:pt>
                <c:pt idx="410">
                  <c:v>-55561.353935082283</c:v>
                </c:pt>
                <c:pt idx="411">
                  <c:v>-56947.14326367277</c:v>
                </c:pt>
                <c:pt idx="412">
                  <c:v>-58368.871053801719</c:v>
                </c:pt>
                <c:pt idx="413">
                  <c:v>-59795.091151622975</c:v>
                </c:pt>
                <c:pt idx="414">
                  <c:v>-61214.572787905767</c:v>
                </c:pt>
                <c:pt idx="415">
                  <c:v>-62640.792885727024</c:v>
                </c:pt>
                <c:pt idx="416">
                  <c:v>-64062.520675855973</c:v>
                </c:pt>
                <c:pt idx="417">
                  <c:v>-65464.033081369533</c:v>
                </c:pt>
                <c:pt idx="418">
                  <c:v>-66874.530102267716</c:v>
                </c:pt>
                <c:pt idx="419">
                  <c:v>-68260.231836371764</c:v>
                </c:pt>
                <c:pt idx="420">
                  <c:v>-69573.793863939572</c:v>
                </c:pt>
                <c:pt idx="421">
                  <c:v>-70932.454157403336</c:v>
                </c:pt>
                <c:pt idx="422">
                  <c:v>-72316.08492663411</c:v>
                </c:pt>
                <c:pt idx="423">
                  <c:v>-73695.22338817257</c:v>
                </c:pt>
                <c:pt idx="424">
                  <c:v>-75092.243485993822</c:v>
                </c:pt>
                <c:pt idx="425">
                  <c:v>-76522.955891507387</c:v>
                </c:pt>
                <c:pt idx="426">
                  <c:v>-77877.036282792396</c:v>
                </c:pt>
                <c:pt idx="427">
                  <c:v>-79303.256380613646</c:v>
                </c:pt>
                <c:pt idx="428">
                  <c:v>-80713.753401511829</c:v>
                </c:pt>
                <c:pt idx="429">
                  <c:v>-82135.481191640778</c:v>
                </c:pt>
                <c:pt idx="430">
                  <c:v>-83541.485904846646</c:v>
                </c:pt>
                <c:pt idx="431">
                  <c:v>-84927.187638950694</c:v>
                </c:pt>
                <c:pt idx="432">
                  <c:v>-86315.135526900893</c:v>
                </c:pt>
                <c:pt idx="433">
                  <c:v>-87721.140240106761</c:v>
                </c:pt>
                <c:pt idx="434">
                  <c:v>-89122.652645620328</c:v>
                </c:pt>
                <c:pt idx="435">
                  <c:v>-90528.657358826196</c:v>
                </c:pt>
                <c:pt idx="436">
                  <c:v>-91894.056113828425</c:v>
                </c:pt>
                <c:pt idx="437">
                  <c:v>-92986.619119608775</c:v>
                </c:pt>
                <c:pt idx="438">
                  <c:v>-94394.869986660793</c:v>
                </c:pt>
                <c:pt idx="439">
                  <c:v>-95800.874699866661</c:v>
                </c:pt>
                <c:pt idx="440">
                  <c:v>-97141.478168074755</c:v>
                </c:pt>
                <c:pt idx="441">
                  <c:v>-98008.549844375331</c:v>
                </c:pt>
                <c:pt idx="442">
                  <c:v>-98384.12049799916</c:v>
                </c:pt>
                <c:pt idx="443">
                  <c:v>-99190.283236994263</c:v>
                </c:pt>
                <c:pt idx="444">
                  <c:v>-99723.610226767501</c:v>
                </c:pt>
                <c:pt idx="445">
                  <c:v>-101023.60773677194</c:v>
                </c:pt>
                <c:pt idx="446">
                  <c:v>-102434.10475767012</c:v>
                </c:pt>
                <c:pt idx="447">
                  <c:v>-103486.06180524682</c:v>
                </c:pt>
                <c:pt idx="448">
                  <c:v>-104610.15855935976</c:v>
                </c:pt>
                <c:pt idx="449">
                  <c:v>-105774.86127167635</c:v>
                </c:pt>
                <c:pt idx="450">
                  <c:v>-107119.95704757674</c:v>
                </c:pt>
                <c:pt idx="451">
                  <c:v>-108282.41360604716</c:v>
                </c:pt>
                <c:pt idx="452">
                  <c:v>-109377.22276567366</c:v>
                </c:pt>
                <c:pt idx="453">
                  <c:v>-110456.22125389065</c:v>
                </c:pt>
                <c:pt idx="454">
                  <c:v>-111305.23610493555</c:v>
                </c:pt>
                <c:pt idx="455">
                  <c:v>-111008.52851934195</c:v>
                </c:pt>
                <c:pt idx="456">
                  <c:v>-109311.9427301023</c:v>
                </c:pt>
                <c:pt idx="457">
                  <c:v>-107269.01627389954</c:v>
                </c:pt>
                <c:pt idx="458">
                  <c:v>-105240.53527790132</c:v>
                </c:pt>
                <c:pt idx="459">
                  <c:v>-103363.55642507784</c:v>
                </c:pt>
                <c:pt idx="460">
                  <c:v>-100907.52284570923</c:v>
                </c:pt>
                <c:pt idx="461">
                  <c:v>-97605.438790573622</c:v>
                </c:pt>
                <c:pt idx="462">
                  <c:v>-94312.549577590078</c:v>
                </c:pt>
                <c:pt idx="463">
                  <c:v>-91299.234575366863</c:v>
                </c:pt>
                <c:pt idx="464">
                  <c:v>-88377.913028012481</c:v>
                </c:pt>
                <c:pt idx="465">
                  <c:v>-85400.676638506033</c:v>
                </c:pt>
                <c:pt idx="466">
                  <c:v>-81958.012129835508</c:v>
                </c:pt>
                <c:pt idx="467">
                  <c:v>-78803.976522899087</c:v>
                </c:pt>
                <c:pt idx="468">
                  <c:v>-76313.801405068938</c:v>
                </c:pt>
                <c:pt idx="469">
                  <c:v>-74236.733410404646</c:v>
                </c:pt>
                <c:pt idx="470">
                  <c:v>-72919.113205869304</c:v>
                </c:pt>
                <c:pt idx="471">
                  <c:v>-70322.499172965792</c:v>
                </c:pt>
                <c:pt idx="472">
                  <c:v>-66805.880515784826</c:v>
                </c:pt>
                <c:pt idx="473">
                  <c:v>-63015.078417074285</c:v>
                </c:pt>
                <c:pt idx="474">
                  <c:v>-58791.332965762587</c:v>
                </c:pt>
                <c:pt idx="475">
                  <c:v>-54838.177109826618</c:v>
                </c:pt>
                <c:pt idx="476">
                  <c:v>-50886.818176967572</c:v>
                </c:pt>
                <c:pt idx="477">
                  <c:v>-47256.572912405543</c:v>
                </c:pt>
                <c:pt idx="478">
                  <c:v>-44225.078452645648</c:v>
                </c:pt>
                <c:pt idx="479">
                  <c:v>-41949.437936860857</c:v>
                </c:pt>
                <c:pt idx="480">
                  <c:v>-39857.784330813723</c:v>
                </c:pt>
                <c:pt idx="481">
                  <c:v>-38992.803557136533</c:v>
                </c:pt>
                <c:pt idx="482">
                  <c:v>-38522.890600266815</c:v>
                </c:pt>
                <c:pt idx="483">
                  <c:v>-37928.499421965345</c:v>
                </c:pt>
                <c:pt idx="484">
                  <c:v>-36989.564499777705</c:v>
                </c:pt>
                <c:pt idx="485">
                  <c:v>-36359.094708759476</c:v>
                </c:pt>
                <c:pt idx="486">
                  <c:v>-36343.758257003137</c:v>
                </c:pt>
                <c:pt idx="487">
                  <c:v>-36613.234112939106</c:v>
                </c:pt>
                <c:pt idx="488">
                  <c:v>-36127.078772787929</c:v>
                </c:pt>
                <c:pt idx="489">
                  <c:v>-35231.410155624748</c:v>
                </c:pt>
                <c:pt idx="490">
                  <c:v>-34097.636709648759</c:v>
                </c:pt>
                <c:pt idx="491">
                  <c:v>-32330.690618052493</c:v>
                </c:pt>
                <c:pt idx="492">
                  <c:v>-30980.445495775926</c:v>
                </c:pt>
                <c:pt idx="493">
                  <c:v>-29321.735242329949</c:v>
                </c:pt>
                <c:pt idx="494">
                  <c:v>-27776.65159626503</c:v>
                </c:pt>
                <c:pt idx="495">
                  <c:v>-26298.334406402868</c:v>
                </c:pt>
                <c:pt idx="496">
                  <c:v>-24693.742072032037</c:v>
                </c:pt>
                <c:pt idx="497">
                  <c:v>-23415.654175188996</c:v>
                </c:pt>
                <c:pt idx="498">
                  <c:v>-20963.214441974233</c:v>
                </c:pt>
                <c:pt idx="499">
                  <c:v>-17879.398986216118</c:v>
                </c:pt>
                <c:pt idx="500">
                  <c:v>-14597.151160515807</c:v>
                </c:pt>
                <c:pt idx="501">
                  <c:v>-11224.706803023588</c:v>
                </c:pt>
                <c:pt idx="502">
                  <c:v>-8862.4636016007335</c:v>
                </c:pt>
                <c:pt idx="503">
                  <c:v>-6572.3776256114052</c:v>
                </c:pt>
                <c:pt idx="504">
                  <c:v>-4554.6781680747226</c:v>
                </c:pt>
                <c:pt idx="505">
                  <c:v>-2250.1467318808586</c:v>
                </c:pt>
                <c:pt idx="506">
                  <c:v>-1639.5131702979324</c:v>
                </c:pt>
                <c:pt idx="507">
                  <c:v>-1564.6680302356824</c:v>
                </c:pt>
                <c:pt idx="508">
                  <c:v>-2206.8615384615605</c:v>
                </c:pt>
                <c:pt idx="509">
                  <c:v>-3167.0766562917074</c:v>
                </c:pt>
                <c:pt idx="510">
                  <c:v>-4397.881369497577</c:v>
                </c:pt>
                <c:pt idx="511">
                  <c:v>-5588.0801244998001</c:v>
                </c:pt>
                <c:pt idx="512">
                  <c:v>-6903.8883059137625</c:v>
                </c:pt>
                <c:pt idx="513">
                  <c:v>-8084.3140951534242</c:v>
                </c:pt>
                <c:pt idx="514">
                  <c:v>-8651.4209871054027</c:v>
                </c:pt>
                <c:pt idx="515">
                  <c:v>-8675.102534459782</c:v>
                </c:pt>
                <c:pt idx="516">
                  <c:v>-8639.9298532681423</c:v>
                </c:pt>
                <c:pt idx="517">
                  <c:v>-8260.2134281903309</c:v>
                </c:pt>
                <c:pt idx="518">
                  <c:v>-8154.6804446420874</c:v>
                </c:pt>
                <c:pt idx="519">
                  <c:v>-7652.2827212094508</c:v>
                </c:pt>
                <c:pt idx="520">
                  <c:v>-7041.649159626525</c:v>
                </c:pt>
                <c:pt idx="521">
                  <c:v>-6236.177074255249</c:v>
                </c:pt>
                <c:pt idx="522">
                  <c:v>-5461.3928323699665</c:v>
                </c:pt>
                <c:pt idx="523">
                  <c:v>-4991.4798755002466</c:v>
                </c:pt>
                <c:pt idx="524">
                  <c:v>-5152.7023743886411</c:v>
                </c:pt>
                <c:pt idx="525">
                  <c:v>-5900.2023299244347</c:v>
                </c:pt>
                <c:pt idx="526">
                  <c:v>-7164.0861894175432</c:v>
                </c:pt>
                <c:pt idx="527">
                  <c:v>-8531.7310982659201</c:v>
                </c:pt>
                <c:pt idx="528">
                  <c:v>-9953.4588883948672</c:v>
                </c:pt>
                <c:pt idx="529">
                  <c:v>-11379.67898621612</c:v>
                </c:pt>
                <c:pt idx="530">
                  <c:v>-12663.865824811051</c:v>
                </c:pt>
                <c:pt idx="531">
                  <c:v>-13552.641991996466</c:v>
                </c:pt>
                <c:pt idx="532">
                  <c:v>-14314.000551356181</c:v>
                </c:pt>
                <c:pt idx="533">
                  <c:v>-15014.625362383304</c:v>
                </c:pt>
                <c:pt idx="534">
                  <c:v>-15557.406242774588</c:v>
                </c:pt>
                <c:pt idx="535">
                  <c:v>-15719.09801689642</c:v>
                </c:pt>
                <c:pt idx="536">
                  <c:v>-15666.261449533147</c:v>
                </c:pt>
                <c:pt idx="537">
                  <c:v>-14715.053410404646</c:v>
                </c:pt>
                <c:pt idx="538">
                  <c:v>-13460.771009337504</c:v>
                </c:pt>
                <c:pt idx="539">
                  <c:v>-12868.55217429971</c:v>
                </c:pt>
                <c:pt idx="540">
                  <c:v>-12917.498283681658</c:v>
                </c:pt>
                <c:pt idx="541">
                  <c:v>-13482.82829702092</c:v>
                </c:pt>
                <c:pt idx="542">
                  <c:v>-14127.036478434882</c:v>
                </c:pt>
                <c:pt idx="543">
                  <c:v>-14894.870715873743</c:v>
                </c:pt>
                <c:pt idx="544">
                  <c:v>-15644.648128056935</c:v>
                </c:pt>
                <c:pt idx="545">
                  <c:v>-16439.52380613608</c:v>
                </c:pt>
                <c:pt idx="546">
                  <c:v>-17168.99823921745</c:v>
                </c:pt>
                <c:pt idx="547">
                  <c:v>-17781.234699866625</c:v>
                </c:pt>
                <c:pt idx="548">
                  <c:v>-18461.118559359733</c:v>
                </c:pt>
                <c:pt idx="549">
                  <c:v>-19071.108866162758</c:v>
                </c:pt>
                <c:pt idx="550">
                  <c:v>-19622.874361938659</c:v>
                </c:pt>
                <c:pt idx="551">
                  <c:v>-20163.40908848379</c:v>
                </c:pt>
                <c:pt idx="552">
                  <c:v>-20798.632654513138</c:v>
                </c:pt>
                <c:pt idx="553">
                  <c:v>-21386.686989773254</c:v>
                </c:pt>
                <c:pt idx="554">
                  <c:v>-21896.125940417984</c:v>
                </c:pt>
                <c:pt idx="555">
                  <c:v>-22317.614513116961</c:v>
                </c:pt>
                <c:pt idx="556">
                  <c:v>-22946.362401067163</c:v>
                </c:pt>
                <c:pt idx="557">
                  <c:v>-23653.813268119186</c:v>
                </c:pt>
                <c:pt idx="558">
                  <c:v>-24349.945771454</c:v>
                </c:pt>
                <c:pt idx="559">
                  <c:v>-25109.058176967563</c:v>
                </c:pt>
                <c:pt idx="560">
                  <c:v>-25933.221449533146</c:v>
                </c:pt>
                <c:pt idx="561">
                  <c:v>-26811.380008892862</c:v>
                </c:pt>
                <c:pt idx="562">
                  <c:v>-27732.215491329502</c:v>
                </c:pt>
                <c:pt idx="563">
                  <c:v>-28911.358666073833</c:v>
                </c:pt>
                <c:pt idx="564">
                  <c:v>-30146.655686972008</c:v>
                </c:pt>
                <c:pt idx="565">
                  <c:v>-31492.014246331724</c:v>
                </c:pt>
                <c:pt idx="566">
                  <c:v>-32855.342036460672</c:v>
                </c:pt>
                <c:pt idx="567">
                  <c:v>-34238.885211205001</c:v>
                </c:pt>
                <c:pt idx="568">
                  <c:v>-35622.42838594933</c:v>
                </c:pt>
                <c:pt idx="569">
                  <c:v>-36985.756176078277</c:v>
                </c:pt>
                <c:pt idx="570">
                  <c:v>-38351.330120053375</c:v>
                </c:pt>
                <c:pt idx="571">
                  <c:v>-39710.165602490015</c:v>
                </c:pt>
                <c:pt idx="572">
                  <c:v>-41069.001084926655</c:v>
                </c:pt>
                <c:pt idx="573">
                  <c:v>-42418.851951978679</c:v>
                </c:pt>
                <c:pt idx="574">
                  <c:v>-43768.702819030703</c:v>
                </c:pt>
                <c:pt idx="575">
                  <c:v>-45129.784455313493</c:v>
                </c:pt>
                <c:pt idx="576">
                  <c:v>-46490.866091596283</c:v>
                </c:pt>
                <c:pt idx="577">
                  <c:v>-47908.101574032924</c:v>
                </c:pt>
                <c:pt idx="578">
                  <c:v>-49327.583210315715</c:v>
                </c:pt>
                <c:pt idx="579">
                  <c:v>-50744.818692752357</c:v>
                </c:pt>
                <c:pt idx="580">
                  <c:v>-52164.300329035148</c:v>
                </c:pt>
                <c:pt idx="581">
                  <c:v>-53581.535811471789</c:v>
                </c:pt>
                <c:pt idx="582">
                  <c:v>-55001.017447754581</c:v>
                </c:pt>
                <c:pt idx="583">
                  <c:v>-56420.499084037372</c:v>
                </c:pt>
                <c:pt idx="584">
                  <c:v>-57839.980720320164</c:v>
                </c:pt>
                <c:pt idx="585">
                  <c:v>-59248.231587372189</c:v>
                </c:pt>
                <c:pt idx="586">
                  <c:v>-60462.524873277034</c:v>
                </c:pt>
                <c:pt idx="587">
                  <c:v>-61570.898550466896</c:v>
                </c:pt>
                <c:pt idx="588">
                  <c:v>-62061.373428190331</c:v>
                </c:pt>
                <c:pt idx="589">
                  <c:v>-62439.102641173879</c:v>
                </c:pt>
                <c:pt idx="590">
                  <c:v>-63222.716247221011</c:v>
                </c:pt>
                <c:pt idx="591">
                  <c:v>-64324.26386838597</c:v>
                </c:pt>
                <c:pt idx="592">
                  <c:v>-65628.753686082724</c:v>
                </c:pt>
                <c:pt idx="593">
                  <c:v>-66933.243503779478</c:v>
                </c:pt>
                <c:pt idx="594">
                  <c:v>-67944.594593152535</c:v>
                </c:pt>
                <c:pt idx="595">
                  <c:v>-69066.44519341932</c:v>
                </c:pt>
                <c:pt idx="596">
                  <c:v>-70370.935011116075</c:v>
                </c:pt>
                <c:pt idx="597">
                  <c:v>-71743.072227656754</c:v>
                </c:pt>
                <c:pt idx="598">
                  <c:v>-73137.758577145418</c:v>
                </c:pt>
                <c:pt idx="599">
                  <c:v>-74548.255598043601</c:v>
                </c:pt>
                <c:pt idx="600">
                  <c:v>-75965.491080480235</c:v>
                </c:pt>
                <c:pt idx="601">
                  <c:v>-77382.726562916869</c:v>
                </c:pt>
                <c:pt idx="602">
                  <c:v>-78779.659066251683</c:v>
                </c:pt>
                <c:pt idx="603">
                  <c:v>-80194.648394842166</c:v>
                </c:pt>
                <c:pt idx="604">
                  <c:v>-81616.376184971115</c:v>
                </c:pt>
                <c:pt idx="605">
                  <c:v>-83031.365513561599</c:v>
                </c:pt>
                <c:pt idx="606">
                  <c:v>-84453.093303690548</c:v>
                </c:pt>
                <c:pt idx="607">
                  <c:v>-85870.328786127182</c:v>
                </c:pt>
                <c:pt idx="608">
                  <c:v>-87289.810422409981</c:v>
                </c:pt>
                <c:pt idx="609">
                  <c:v>-88707.045904846615</c:v>
                </c:pt>
                <c:pt idx="610">
                  <c:v>-90131.019848821714</c:v>
                </c:pt>
                <c:pt idx="611">
                  <c:v>-91552.747638950663</c:v>
                </c:pt>
                <c:pt idx="612">
                  <c:v>-92969.983121387297</c:v>
                </c:pt>
                <c:pt idx="613">
                  <c:v>-94384.97244997778</c:v>
                </c:pt>
                <c:pt idx="614">
                  <c:v>-95802.207932414414</c:v>
                </c:pt>
                <c:pt idx="615">
                  <c:v>-97223.935722543363</c:v>
                </c:pt>
                <c:pt idx="616">
                  <c:v>-98645.663512672312</c:v>
                </c:pt>
                <c:pt idx="617">
                  <c:v>-100067.39130280126</c:v>
                </c:pt>
                <c:pt idx="618">
                  <c:v>-101484.6267852379</c:v>
                </c:pt>
                <c:pt idx="619">
                  <c:v>-102901.86226767453</c:v>
                </c:pt>
                <c:pt idx="620">
                  <c:v>-104316.85159626501</c:v>
                </c:pt>
                <c:pt idx="621">
                  <c:v>-105738.57938639396</c:v>
                </c:pt>
                <c:pt idx="622">
                  <c:v>-107160.30717652291</c:v>
                </c:pt>
                <c:pt idx="623">
                  <c:v>-108595.51188972878</c:v>
                </c:pt>
                <c:pt idx="624">
                  <c:v>-110033.05035126724</c:v>
                </c:pt>
                <c:pt idx="625">
                  <c:v>-111452.53198755004</c:v>
                </c:pt>
                <c:pt idx="626">
                  <c:v>-112874.25977767899</c:v>
                </c:pt>
                <c:pt idx="627">
                  <c:v>-114295.98756780794</c:v>
                </c:pt>
                <c:pt idx="628">
                  <c:v>-115715.46920409074</c:v>
                </c:pt>
                <c:pt idx="629">
                  <c:v>-117134.95084037354</c:v>
                </c:pt>
                <c:pt idx="630">
                  <c:v>-118556.67863050249</c:v>
                </c:pt>
                <c:pt idx="631">
                  <c:v>-119951.36497999115</c:v>
                </c:pt>
                <c:pt idx="632">
                  <c:v>-120829.66742552249</c:v>
                </c:pt>
                <c:pt idx="633">
                  <c:v>-121685.42073810587</c:v>
                </c:pt>
                <c:pt idx="634">
                  <c:v>-122293.13358826149</c:v>
                </c:pt>
                <c:pt idx="635">
                  <c:v>-123020.33056469547</c:v>
                </c:pt>
                <c:pt idx="636">
                  <c:v>-123490.50246331708</c:v>
                </c:pt>
                <c:pt idx="637">
                  <c:v>-123457.12670520236</c:v>
                </c:pt>
                <c:pt idx="638">
                  <c:v>-123001.65920853718</c:v>
                </c:pt>
                <c:pt idx="639">
                  <c:v>-122872.69614939978</c:v>
                </c:pt>
                <c:pt idx="640">
                  <c:v>-122547.09764339711</c:v>
                </c:pt>
                <c:pt idx="641">
                  <c:v>-121967.15192530018</c:v>
                </c:pt>
                <c:pt idx="642">
                  <c:v>-122302.02902623393</c:v>
                </c:pt>
                <c:pt idx="643">
                  <c:v>-122869.1359181859</c:v>
                </c:pt>
                <c:pt idx="644">
                  <c:v>-123790.29047576705</c:v>
                </c:pt>
                <c:pt idx="645">
                  <c:v>-124292.25890618056</c:v>
                </c:pt>
                <c:pt idx="646">
                  <c:v>-125376.01248554917</c:v>
                </c:pt>
                <c:pt idx="647">
                  <c:v>-126685.25739439754</c:v>
                </c:pt>
                <c:pt idx="648">
                  <c:v>-127904.30577145402</c:v>
                </c:pt>
                <c:pt idx="649">
                  <c:v>-129191.00154735442</c:v>
                </c:pt>
                <c:pt idx="650">
                  <c:v>-130545.34472209874</c:v>
                </c:pt>
                <c:pt idx="651">
                  <c:v>-131890.61568697201</c:v>
                </c:pt>
                <c:pt idx="652">
                  <c:v>-133157.00848377059</c:v>
                </c:pt>
                <c:pt idx="653">
                  <c:v>-134376.05686082706</c:v>
                </c:pt>
                <c:pt idx="654">
                  <c:v>-135732.64618941754</c:v>
                </c:pt>
                <c:pt idx="655">
                  <c:v>-137091.48167185418</c:v>
                </c:pt>
                <c:pt idx="656">
                  <c:v>-138468.37397954648</c:v>
                </c:pt>
                <c:pt idx="657">
                  <c:v>-139847.51244108495</c:v>
                </c:pt>
                <c:pt idx="658">
                  <c:v>-141204.10176967544</c:v>
                </c:pt>
                <c:pt idx="659">
                  <c:v>-142587.73253890622</c:v>
                </c:pt>
                <c:pt idx="660">
                  <c:v>-143962.37869275236</c:v>
                </c:pt>
                <c:pt idx="661">
                  <c:v>-145343.76330813699</c:v>
                </c:pt>
                <c:pt idx="662">
                  <c:v>-146720.65561582928</c:v>
                </c:pt>
                <c:pt idx="663">
                  <c:v>-148097.54792352158</c:v>
                </c:pt>
                <c:pt idx="664">
                  <c:v>-149451.89109826591</c:v>
                </c:pt>
                <c:pt idx="665">
                  <c:v>-150808.4804268564</c:v>
                </c:pt>
                <c:pt idx="666">
                  <c:v>-152160.57744775459</c:v>
                </c:pt>
                <c:pt idx="667">
                  <c:v>-153517.16677634508</c:v>
                </c:pt>
                <c:pt idx="668">
                  <c:v>-154900.79754557586</c:v>
                </c:pt>
                <c:pt idx="669">
                  <c:v>-156252.89456647405</c:v>
                </c:pt>
                <c:pt idx="670">
                  <c:v>-157573.54543352607</c:v>
                </c:pt>
                <c:pt idx="671">
                  <c:v>-158858.25783903964</c:v>
                </c:pt>
                <c:pt idx="672">
                  <c:v>-160142.9702445532</c:v>
                </c:pt>
                <c:pt idx="673">
                  <c:v>-161454.72409070705</c:v>
                </c:pt>
                <c:pt idx="674">
                  <c:v>-162782.28860827041</c:v>
                </c:pt>
                <c:pt idx="675">
                  <c:v>-164069.24716763012</c:v>
                </c:pt>
                <c:pt idx="676">
                  <c:v>-165360.69803468214</c:v>
                </c:pt>
                <c:pt idx="677">
                  <c:v>-166654.3950555803</c:v>
                </c:pt>
                <c:pt idx="678">
                  <c:v>-168004.24592263231</c:v>
                </c:pt>
                <c:pt idx="679">
                  <c:v>-169354.09678968432</c:v>
                </c:pt>
                <c:pt idx="680">
                  <c:v>-170703.94765673633</c:v>
                </c:pt>
                <c:pt idx="681">
                  <c:v>-172033.49554468654</c:v>
                </c:pt>
                <c:pt idx="682">
                  <c:v>-173311.20670520232</c:v>
                </c:pt>
                <c:pt idx="683">
                  <c:v>-174521.27046687418</c:v>
                </c:pt>
                <c:pt idx="684">
                  <c:v>-175600.53173855049</c:v>
                </c:pt>
                <c:pt idx="685">
                  <c:v>-176540.00590484662</c:v>
                </c:pt>
                <c:pt idx="686">
                  <c:v>-177414.07882614498</c:v>
                </c:pt>
                <c:pt idx="687">
                  <c:v>-178382.84058692754</c:v>
                </c:pt>
                <c:pt idx="688">
                  <c:v>-179572.60136949757</c:v>
                </c:pt>
                <c:pt idx="689">
                  <c:v>-180836.74801245</c:v>
                </c:pt>
                <c:pt idx="690">
                  <c:v>-181801.01746554027</c:v>
                </c:pt>
                <c:pt idx="691">
                  <c:v>-182947.9261360605</c:v>
                </c:pt>
                <c:pt idx="692">
                  <c:v>-184302.26931080484</c:v>
                </c:pt>
                <c:pt idx="693">
                  <c:v>-185654.36633170303</c:v>
                </c:pt>
                <c:pt idx="694">
                  <c:v>-187004.21719875504</c:v>
                </c:pt>
                <c:pt idx="695">
                  <c:v>-188331.51893285909</c:v>
                </c:pt>
                <c:pt idx="696">
                  <c:v>-189681.3697999111</c:v>
                </c:pt>
                <c:pt idx="697">
                  <c:v>-191028.97451311696</c:v>
                </c:pt>
                <c:pt idx="698">
                  <c:v>-192378.82538016897</c:v>
                </c:pt>
                <c:pt idx="699">
                  <c:v>-193730.92240106716</c:v>
                </c:pt>
                <c:pt idx="700">
                  <c:v>-195083.01942196535</c:v>
                </c:pt>
                <c:pt idx="701">
                  <c:v>-196430.62413517121</c:v>
                </c:pt>
                <c:pt idx="702">
                  <c:v>-197782.7211560694</c:v>
                </c:pt>
                <c:pt idx="703">
                  <c:v>-199130.32586927526</c:v>
                </c:pt>
                <c:pt idx="704">
                  <c:v>-200387.73405068921</c:v>
                </c:pt>
                <c:pt idx="705">
                  <c:v>-201694.73280569143</c:v>
                </c:pt>
                <c:pt idx="706">
                  <c:v>-203040.09136505114</c:v>
                </c:pt>
                <c:pt idx="707">
                  <c:v>-204344.84396620721</c:v>
                </c:pt>
                <c:pt idx="708">
                  <c:v>-205694.69483325921</c:v>
                </c:pt>
                <c:pt idx="709">
                  <c:v>-207042.29954646507</c:v>
                </c:pt>
                <c:pt idx="710">
                  <c:v>-208367.35512672298</c:v>
                </c:pt>
                <c:pt idx="711">
                  <c:v>-209487.22235660293</c:v>
                </c:pt>
                <c:pt idx="712">
                  <c:v>-210316.19701200532</c:v>
                </c:pt>
                <c:pt idx="713">
                  <c:v>-211616.45730546908</c:v>
                </c:pt>
                <c:pt idx="714">
                  <c:v>-212578.4806047132</c:v>
                </c:pt>
                <c:pt idx="715">
                  <c:v>-213136.86566473989</c:v>
                </c:pt>
                <c:pt idx="716">
                  <c:v>-213424.66112939085</c:v>
                </c:pt>
                <c:pt idx="717">
                  <c:v>-214025.89830146733</c:v>
                </c:pt>
                <c:pt idx="718">
                  <c:v>-213819.5974744331</c:v>
                </c:pt>
                <c:pt idx="719">
                  <c:v>-212814.17639839932</c:v>
                </c:pt>
                <c:pt idx="720">
                  <c:v>-212048.65707425526</c:v>
                </c:pt>
                <c:pt idx="721">
                  <c:v>-211165.70706980885</c:v>
                </c:pt>
                <c:pt idx="722">
                  <c:v>-210836.51471765235</c:v>
                </c:pt>
                <c:pt idx="723">
                  <c:v>-210815.78749666523</c:v>
                </c:pt>
                <c:pt idx="724">
                  <c:v>-210724.69997332152</c:v>
                </c:pt>
                <c:pt idx="725">
                  <c:v>-210186.22363717211</c:v>
                </c:pt>
                <c:pt idx="726">
                  <c:v>-209436.94669630949</c:v>
                </c:pt>
                <c:pt idx="727">
                  <c:v>-208575.98022232106</c:v>
                </c:pt>
                <c:pt idx="728">
                  <c:v>-206701.2187461094</c:v>
                </c:pt>
                <c:pt idx="729">
                  <c:v>-205522.80252556695</c:v>
                </c:pt>
                <c:pt idx="730">
                  <c:v>-204865.72926634064</c:v>
                </c:pt>
                <c:pt idx="731">
                  <c:v>-204946.3530102268</c:v>
                </c:pt>
                <c:pt idx="732">
                  <c:v>-203603.78610938197</c:v>
                </c:pt>
                <c:pt idx="733">
                  <c:v>-201220.33020898179</c:v>
                </c:pt>
                <c:pt idx="734">
                  <c:v>-199183.28505113386</c:v>
                </c:pt>
                <c:pt idx="735">
                  <c:v>-197958.07875500224</c:v>
                </c:pt>
                <c:pt idx="736">
                  <c:v>-194874.75382836818</c:v>
                </c:pt>
                <c:pt idx="737">
                  <c:v>-190357.19893285906</c:v>
                </c:pt>
                <c:pt idx="738">
                  <c:v>-185846.83172965763</c:v>
                </c:pt>
                <c:pt idx="739">
                  <c:v>-181157.86838594932</c:v>
                </c:pt>
                <c:pt idx="740">
                  <c:v>-176560.89849710983</c:v>
                </c:pt>
                <c:pt idx="741">
                  <c:v>-172202.03343708316</c:v>
                </c:pt>
                <c:pt idx="742">
                  <c:v>-169120.36528234772</c:v>
                </c:pt>
                <c:pt idx="743">
                  <c:v>-165663.46554024011</c:v>
                </c:pt>
                <c:pt idx="744">
                  <c:v>-161829.53728768343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B21-4A03-9FC8-A0741CF8E678}"/>
            </c:ext>
          </c:extLst>
        </c:ser>
        <c:ser>
          <c:idx val="2"/>
          <c:order val="2"/>
          <c:tx>
            <c:strRef>
              <c:f>'Dec2019-PSE-Variation-MODBESS'!$O$1</c:f>
              <c:strCache>
                <c:ptCount val="1"/>
                <c:pt idx="0">
                  <c:v>100,000MWh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'Dec2019-PSE-Variation-MODBESS'!$O$2:$O$746</c:f>
              <c:numCache>
                <c:formatCode>General</c:formatCode>
                <c:ptCount val="745"/>
                <c:pt idx="0">
                  <c:v>102932.28827034237</c:v>
                </c:pt>
                <c:pt idx="1">
                  <c:v>100000</c:v>
                </c:pt>
                <c:pt idx="2">
                  <c:v>100000</c:v>
                </c:pt>
                <c:pt idx="3">
                  <c:v>100000</c:v>
                </c:pt>
                <c:pt idx="4">
                  <c:v>100000</c:v>
                </c:pt>
                <c:pt idx="5">
                  <c:v>100000</c:v>
                </c:pt>
                <c:pt idx="6">
                  <c:v>100000</c:v>
                </c:pt>
                <c:pt idx="7">
                  <c:v>100000</c:v>
                </c:pt>
                <c:pt idx="8">
                  <c:v>100000</c:v>
                </c:pt>
                <c:pt idx="9">
                  <c:v>100000</c:v>
                </c:pt>
                <c:pt idx="10">
                  <c:v>100000</c:v>
                </c:pt>
                <c:pt idx="11">
                  <c:v>100000</c:v>
                </c:pt>
                <c:pt idx="12">
                  <c:v>100000</c:v>
                </c:pt>
                <c:pt idx="13">
                  <c:v>100000</c:v>
                </c:pt>
                <c:pt idx="14">
                  <c:v>100000</c:v>
                </c:pt>
                <c:pt idx="15">
                  <c:v>99511.827567807908</c:v>
                </c:pt>
                <c:pt idx="16">
                  <c:v>99454.334815473543</c:v>
                </c:pt>
                <c:pt idx="17">
                  <c:v>99257.054957758999</c:v>
                </c:pt>
                <c:pt idx="18">
                  <c:v>98836.529924410846</c:v>
                </c:pt>
                <c:pt idx="19">
                  <c:v>98282.95624722098</c:v>
                </c:pt>
                <c:pt idx="20">
                  <c:v>97526.440373499325</c:v>
                </c:pt>
                <c:pt idx="21">
                  <c:v>96722.580080035565</c:v>
                </c:pt>
                <c:pt idx="22">
                  <c:v>95918.719786571804</c:v>
                </c:pt>
                <c:pt idx="23">
                  <c:v>95094.556514006224</c:v>
                </c:pt>
                <c:pt idx="24">
                  <c:v>94290.696220542464</c:v>
                </c:pt>
                <c:pt idx="25">
                  <c:v>93484.589773232554</c:v>
                </c:pt>
                <c:pt idx="26">
                  <c:v>92770.926011560703</c:v>
                </c:pt>
                <c:pt idx="27">
                  <c:v>92217.352334370837</c:v>
                </c:pt>
                <c:pt idx="28">
                  <c:v>91638.98337038685</c:v>
                </c:pt>
                <c:pt idx="29">
                  <c:v>90880.221342819044</c:v>
                </c:pt>
                <c:pt idx="30">
                  <c:v>90236.451133837269</c:v>
                </c:pt>
                <c:pt idx="31">
                  <c:v>89773.073988439312</c:v>
                </c:pt>
                <c:pt idx="32">
                  <c:v>89352.548955091159</c:v>
                </c:pt>
                <c:pt idx="33">
                  <c:v>89177.818230324599</c:v>
                </c:pt>
                <c:pt idx="34">
                  <c:v>89274.341556247236</c:v>
                </c:pt>
                <c:pt idx="35">
                  <c:v>88808.718257003129</c:v>
                </c:pt>
                <c:pt idx="36">
                  <c:v>88137.81901289463</c:v>
                </c:pt>
                <c:pt idx="37">
                  <c:v>87417.329195197875</c:v>
                </c:pt>
                <c:pt idx="38">
                  <c:v>86766.73293019121</c:v>
                </c:pt>
                <c:pt idx="39">
                  <c:v>86048.489266340606</c:v>
                </c:pt>
                <c:pt idx="40">
                  <c:v>85557.983085815926</c:v>
                </c:pt>
                <c:pt idx="41">
                  <c:v>85171.237954646524</c:v>
                </c:pt>
                <c:pt idx="42">
                  <c:v>84813.780417963557</c:v>
                </c:pt>
                <c:pt idx="43">
                  <c:v>84769.764588706108</c:v>
                </c:pt>
                <c:pt idx="44">
                  <c:v>85441.678719430871</c:v>
                </c:pt>
                <c:pt idx="45">
                  <c:v>86344.509986660749</c:v>
                </c:pt>
                <c:pt idx="46">
                  <c:v>86601.520071142746</c:v>
                </c:pt>
                <c:pt idx="47">
                  <c:v>86748.49739439752</c:v>
                </c:pt>
                <c:pt idx="48">
                  <c:v>86965.835020008904</c:v>
                </c:pt>
                <c:pt idx="49">
                  <c:v>87367.159555357954</c:v>
                </c:pt>
                <c:pt idx="50">
                  <c:v>87427.534192974679</c:v>
                </c:pt>
                <c:pt idx="51">
                  <c:v>87268.438950644748</c:v>
                </c:pt>
                <c:pt idx="52">
                  <c:v>87622.342730102289</c:v>
                </c:pt>
                <c:pt idx="53">
                  <c:v>88815.039217429992</c:v>
                </c:pt>
                <c:pt idx="54">
                  <c:v>90664.408501556274</c:v>
                </c:pt>
                <c:pt idx="55">
                  <c:v>91817.502605602524</c:v>
                </c:pt>
                <c:pt idx="56">
                  <c:v>92009.54315695868</c:v>
                </c:pt>
                <c:pt idx="57">
                  <c:v>92391.031462872415</c:v>
                </c:pt>
                <c:pt idx="58">
                  <c:v>93373.207647843519</c:v>
                </c:pt>
                <c:pt idx="59">
                  <c:v>94153.357616718582</c:v>
                </c:pt>
                <c:pt idx="60">
                  <c:v>95005.664811027164</c:v>
                </c:pt>
                <c:pt idx="61">
                  <c:v>95277.120355713691</c:v>
                </c:pt>
                <c:pt idx="62">
                  <c:v>95436.746216096086</c:v>
                </c:pt>
                <c:pt idx="63">
                  <c:v>95872.352441084964</c:v>
                </c:pt>
                <c:pt idx="64">
                  <c:v>96468.515500222362</c:v>
                </c:pt>
                <c:pt idx="65">
                  <c:v>97300.986465095644</c:v>
                </c:pt>
                <c:pt idx="66">
                  <c:v>97965.712903512715</c:v>
                </c:pt>
                <c:pt idx="67">
                  <c:v>98617.790804802178</c:v>
                </c:pt>
                <c:pt idx="68">
                  <c:v>99158.03902178751</c:v>
                </c:pt>
                <c:pt idx="69">
                  <c:v>99701.881084926688</c:v>
                </c:pt>
                <c:pt idx="70">
                  <c:v>100000</c:v>
                </c:pt>
                <c:pt idx="71">
                  <c:v>100000</c:v>
                </c:pt>
                <c:pt idx="72">
                  <c:v>100000</c:v>
                </c:pt>
                <c:pt idx="73">
                  <c:v>100000</c:v>
                </c:pt>
                <c:pt idx="74">
                  <c:v>100000</c:v>
                </c:pt>
                <c:pt idx="75">
                  <c:v>99996.152156513999</c:v>
                </c:pt>
                <c:pt idx="76">
                  <c:v>99972.001333926179</c:v>
                </c:pt>
                <c:pt idx="77">
                  <c:v>100000</c:v>
                </c:pt>
                <c:pt idx="78">
                  <c:v>100000</c:v>
                </c:pt>
                <c:pt idx="79">
                  <c:v>100000</c:v>
                </c:pt>
                <c:pt idx="80">
                  <c:v>100000</c:v>
                </c:pt>
                <c:pt idx="81">
                  <c:v>100000</c:v>
                </c:pt>
                <c:pt idx="82">
                  <c:v>100000</c:v>
                </c:pt>
                <c:pt idx="83">
                  <c:v>100000</c:v>
                </c:pt>
                <c:pt idx="84">
                  <c:v>100000</c:v>
                </c:pt>
                <c:pt idx="85">
                  <c:v>100000</c:v>
                </c:pt>
                <c:pt idx="86">
                  <c:v>100000</c:v>
                </c:pt>
                <c:pt idx="87">
                  <c:v>100000</c:v>
                </c:pt>
                <c:pt idx="88">
                  <c:v>99934.398577145403</c:v>
                </c:pt>
                <c:pt idx="89">
                  <c:v>99686.50831480659</c:v>
                </c:pt>
                <c:pt idx="90">
                  <c:v>99553.697465540245</c:v>
                </c:pt>
                <c:pt idx="91">
                  <c:v>99148.13846153846</c:v>
                </c:pt>
                <c:pt idx="92">
                  <c:v>98077.861805246779</c:v>
                </c:pt>
                <c:pt idx="93">
                  <c:v>96930.953134726544</c:v>
                </c:pt>
                <c:pt idx="94">
                  <c:v>95669.140240106717</c:v>
                </c:pt>
                <c:pt idx="95">
                  <c:v>94402.835037794575</c:v>
                </c:pt>
                <c:pt idx="96">
                  <c:v>93053.246954201866</c:v>
                </c:pt>
                <c:pt idx="97">
                  <c:v>91696.920409070692</c:v>
                </c:pt>
                <c:pt idx="98">
                  <c:v>90383.445975989322</c:v>
                </c:pt>
                <c:pt idx="99">
                  <c:v>89525.446509559799</c:v>
                </c:pt>
                <c:pt idx="100">
                  <c:v>88471.243308136938</c:v>
                </c:pt>
                <c:pt idx="101">
                  <c:v>87146.450511338364</c:v>
                </c:pt>
                <c:pt idx="102">
                  <c:v>86338.886260560233</c:v>
                </c:pt>
                <c:pt idx="103">
                  <c:v>86110.598221431734</c:v>
                </c:pt>
                <c:pt idx="104">
                  <c:v>85758.246153846136</c:v>
                </c:pt>
                <c:pt idx="105">
                  <c:v>85155.519875500206</c:v>
                </c:pt>
                <c:pt idx="106">
                  <c:v>84444.277456647382</c:v>
                </c:pt>
                <c:pt idx="107">
                  <c:v>83683.181680746988</c:v>
                </c:pt>
                <c:pt idx="108">
                  <c:v>83219.454157403277</c:v>
                </c:pt>
                <c:pt idx="109">
                  <c:v>82791.1395286794</c:v>
                </c:pt>
                <c:pt idx="110">
                  <c:v>82369.563361493987</c:v>
                </c:pt>
                <c:pt idx="111">
                  <c:v>81941.248732770109</c:v>
                </c:pt>
                <c:pt idx="112">
                  <c:v>81391.641796353928</c:v>
                </c:pt>
                <c:pt idx="113">
                  <c:v>80738.71178301466</c:v>
                </c:pt>
                <c:pt idx="114">
                  <c:v>79986.951000444635</c:v>
                </c:pt>
                <c:pt idx="115">
                  <c:v>79165.209070698082</c:v>
                </c:pt>
                <c:pt idx="116">
                  <c:v>78329.990217874598</c:v>
                </c:pt>
                <c:pt idx="117">
                  <c:v>77474.468385949294</c:v>
                </c:pt>
                <c:pt idx="118">
                  <c:v>76607.715784793225</c:v>
                </c:pt>
                <c:pt idx="119">
                  <c:v>75707.270875944843</c:v>
                </c:pt>
                <c:pt idx="120">
                  <c:v>74757.410582481083</c:v>
                </c:pt>
                <c:pt idx="121">
                  <c:v>73816.534904401939</c:v>
                </c:pt>
                <c:pt idx="122">
                  <c:v>72855.443841707413</c:v>
                </c:pt>
                <c:pt idx="123">
                  <c:v>71903.337394397502</c:v>
                </c:pt>
                <c:pt idx="124">
                  <c:v>70955.723254779892</c:v>
                </c:pt>
                <c:pt idx="125">
                  <c:v>69990.052289906613</c:v>
                </c:pt>
                <c:pt idx="126">
                  <c:v>69044.684304135153</c:v>
                </c:pt>
                <c:pt idx="127">
                  <c:v>68099.316318363693</c:v>
                </c:pt>
                <c:pt idx="128">
                  <c:v>67151.702178746084</c:v>
                </c:pt>
                <c:pt idx="129">
                  <c:v>66204.088039128474</c:v>
                </c:pt>
                <c:pt idx="130">
                  <c:v>65256.473899510864</c:v>
                </c:pt>
                <c:pt idx="131">
                  <c:v>64308.859759893254</c:v>
                </c:pt>
                <c:pt idx="132">
                  <c:v>63365.737927967952</c:v>
                </c:pt>
                <c:pt idx="133">
                  <c:v>62420.282347710061</c:v>
                </c:pt>
                <c:pt idx="134">
                  <c:v>61432.062249888804</c:v>
                </c:pt>
                <c:pt idx="135">
                  <c:v>60441.595998221397</c:v>
                </c:pt>
                <c:pt idx="136">
                  <c:v>59448.883592707833</c:v>
                </c:pt>
                <c:pt idx="137">
                  <c:v>58458.417341040426</c:v>
                </c:pt>
                <c:pt idx="138">
                  <c:v>57465.704935526861</c:v>
                </c:pt>
                <c:pt idx="139">
                  <c:v>56472.992530013296</c:v>
                </c:pt>
                <c:pt idx="140">
                  <c:v>55482.526278345889</c:v>
                </c:pt>
                <c:pt idx="141">
                  <c:v>54489.813872832325</c:v>
                </c:pt>
                <c:pt idx="142">
                  <c:v>53521.896754112895</c:v>
                </c:pt>
                <c:pt idx="143">
                  <c:v>52531.430502445488</c:v>
                </c:pt>
                <c:pt idx="144">
                  <c:v>51540.964250778081</c:v>
                </c:pt>
                <c:pt idx="145">
                  <c:v>50548.251845264516</c:v>
                </c:pt>
                <c:pt idx="146">
                  <c:v>49557.785593597109</c:v>
                </c:pt>
                <c:pt idx="147">
                  <c:v>48562.827034237394</c:v>
                </c:pt>
                <c:pt idx="148">
                  <c:v>47637.762027567762</c:v>
                </c:pt>
                <c:pt idx="149">
                  <c:v>46665.352601156024</c:v>
                </c:pt>
                <c:pt idx="150">
                  <c:v>45670.394041796309</c:v>
                </c:pt>
                <c:pt idx="151">
                  <c:v>44677.681636282745</c:v>
                </c:pt>
                <c:pt idx="152">
                  <c:v>43682.72307692303</c:v>
                </c:pt>
                <c:pt idx="153">
                  <c:v>42800.510182303202</c:v>
                </c:pt>
                <c:pt idx="154">
                  <c:v>42942.587265451264</c:v>
                </c:pt>
                <c:pt idx="155">
                  <c:v>44329.376487327652</c:v>
                </c:pt>
                <c:pt idx="156">
                  <c:v>45880.316389506399</c:v>
                </c:pt>
                <c:pt idx="157">
                  <c:v>46182.950306802974</c:v>
                </c:pt>
                <c:pt idx="158">
                  <c:v>45503.679608714934</c:v>
                </c:pt>
                <c:pt idx="159">
                  <c:v>45367.834255224494</c:v>
                </c:pt>
                <c:pt idx="160">
                  <c:v>45297.390146731828</c:v>
                </c:pt>
                <c:pt idx="161">
                  <c:v>44618.119448643789</c:v>
                </c:pt>
                <c:pt idx="162">
                  <c:v>43623.160889284074</c:v>
                </c:pt>
                <c:pt idx="163">
                  <c:v>42628.202329924359</c:v>
                </c:pt>
                <c:pt idx="164">
                  <c:v>41800.072316585094</c:v>
                </c:pt>
                <c:pt idx="165">
                  <c:v>40929.090191196032</c:v>
                </c:pt>
                <c:pt idx="166">
                  <c:v>40148.304597598879</c:v>
                </c:pt>
                <c:pt idx="167">
                  <c:v>39883.90290795904</c:v>
                </c:pt>
                <c:pt idx="168">
                  <c:v>39826.935722543298</c:v>
                </c:pt>
                <c:pt idx="169">
                  <c:v>40591.333837260951</c:v>
                </c:pt>
                <c:pt idx="170">
                  <c:v>41985.310751445031</c:v>
                </c:pt>
                <c:pt idx="171">
                  <c:v>43920.466856380561</c:v>
                </c:pt>
                <c:pt idx="172">
                  <c:v>44973.493872832318</c:v>
                </c:pt>
                <c:pt idx="173">
                  <c:v>44896.223708314756</c:v>
                </c:pt>
                <c:pt idx="174">
                  <c:v>45153.724321920803</c:v>
                </c:pt>
                <c:pt idx="175">
                  <c:v>47579.535544686478</c:v>
                </c:pt>
                <c:pt idx="176">
                  <c:v>49990.971382836768</c:v>
                </c:pt>
                <c:pt idx="177">
                  <c:v>50412.622676745174</c:v>
                </c:pt>
                <c:pt idx="178">
                  <c:v>49636.329390840328</c:v>
                </c:pt>
                <c:pt idx="179">
                  <c:v>48672.904579813207</c:v>
                </c:pt>
                <c:pt idx="180">
                  <c:v>48185.257714539752</c:v>
                </c:pt>
                <c:pt idx="181">
                  <c:v>48356.155642507736</c:v>
                </c:pt>
                <c:pt idx="182">
                  <c:v>47643.017447754515</c:v>
                </c:pt>
                <c:pt idx="183">
                  <c:v>46661.535811471724</c:v>
                </c:pt>
                <c:pt idx="184">
                  <c:v>45677.808021342775</c:v>
                </c:pt>
                <c:pt idx="185">
                  <c:v>44730.106287238727</c:v>
                </c:pt>
                <c:pt idx="186">
                  <c:v>43802.707532236505</c:v>
                </c:pt>
                <c:pt idx="187">
                  <c:v>42895.611756336104</c:v>
                </c:pt>
                <c:pt idx="188">
                  <c:v>42205.02269453086</c:v>
                </c:pt>
                <c:pt idx="189">
                  <c:v>41809.818514895465</c:v>
                </c:pt>
                <c:pt idx="190">
                  <c:v>40914.041102712275</c:v>
                </c:pt>
                <c:pt idx="191">
                  <c:v>39970.919270786973</c:v>
                </c:pt>
                <c:pt idx="192">
                  <c:v>38991.683788350332</c:v>
                </c:pt>
                <c:pt idx="193">
                  <c:v>38007.955998221383</c:v>
                </c:pt>
                <c:pt idx="194">
                  <c:v>37021.982054246284</c:v>
                </c:pt>
                <c:pt idx="195">
                  <c:v>36311.090013339213</c:v>
                </c:pt>
                <c:pt idx="196">
                  <c:v>36516.269630947041</c:v>
                </c:pt>
                <c:pt idx="197">
                  <c:v>36457.056291685149</c:v>
                </c:pt>
                <c:pt idx="198">
                  <c:v>35696.573677189815</c:v>
                </c:pt>
                <c:pt idx="199">
                  <c:v>34708.353579368559</c:v>
                </c:pt>
                <c:pt idx="200">
                  <c:v>33724.62578923961</c:v>
                </c:pt>
                <c:pt idx="201">
                  <c:v>32740.897999110664</c:v>
                </c:pt>
                <c:pt idx="202">
                  <c:v>31759.416362827873</c:v>
                </c:pt>
                <c:pt idx="203">
                  <c:v>30775.688572698928</c:v>
                </c:pt>
                <c:pt idx="204">
                  <c:v>29778.483859493059</c:v>
                </c:pt>
                <c:pt idx="205">
                  <c:v>28900.763272565535</c:v>
                </c:pt>
                <c:pt idx="206">
                  <c:v>28018.550377945703</c:v>
                </c:pt>
                <c:pt idx="207">
                  <c:v>27388.870253445926</c:v>
                </c:pt>
                <c:pt idx="208">
                  <c:v>27135.786927523295</c:v>
                </c:pt>
                <c:pt idx="209">
                  <c:v>27042.793686082656</c:v>
                </c:pt>
                <c:pt idx="210">
                  <c:v>26904.702178746062</c:v>
                </c:pt>
                <c:pt idx="211">
                  <c:v>26450.922810137792</c:v>
                </c:pt>
                <c:pt idx="212">
                  <c:v>25503.308670520186</c:v>
                </c:pt>
                <c:pt idx="213">
                  <c:v>24535.391551800756</c:v>
                </c:pt>
                <c:pt idx="214">
                  <c:v>23813.268741662916</c:v>
                </c:pt>
                <c:pt idx="215">
                  <c:v>23095.638239217384</c:v>
                </c:pt>
                <c:pt idx="216">
                  <c:v>22220.163806136014</c:v>
                </c:pt>
                <c:pt idx="217">
                  <c:v>21364.992352156467</c:v>
                </c:pt>
                <c:pt idx="218">
                  <c:v>20351.976967541083</c:v>
                </c:pt>
                <c:pt idx="219">
                  <c:v>19336.715429079544</c:v>
                </c:pt>
                <c:pt idx="220">
                  <c:v>18344.003023565983</c:v>
                </c:pt>
                <c:pt idx="221">
                  <c:v>17351.290618052422</c:v>
                </c:pt>
                <c:pt idx="222">
                  <c:v>16360.824366385015</c:v>
                </c:pt>
                <c:pt idx="223">
                  <c:v>15350.055135615785</c:v>
                </c:pt>
                <c:pt idx="224">
                  <c:v>14359.588883948378</c:v>
                </c:pt>
                <c:pt idx="225">
                  <c:v>13346.573499332993</c:v>
                </c:pt>
                <c:pt idx="226">
                  <c:v>12333.558114717609</c:v>
                </c:pt>
                <c:pt idx="227">
                  <c:v>11322.788883948378</c:v>
                </c:pt>
                <c:pt idx="228">
                  <c:v>10305.281191640686</c:v>
                </c:pt>
                <c:pt idx="229">
                  <c:v>9312.5687861271253</c:v>
                </c:pt>
                <c:pt idx="230">
                  <c:v>8322.1025344597183</c:v>
                </c:pt>
                <c:pt idx="231">
                  <c:v>7333.8824366384642</c:v>
                </c:pt>
                <c:pt idx="232">
                  <c:v>6343.4161849710563</c:v>
                </c:pt>
                <c:pt idx="233">
                  <c:v>5352.9499333036483</c:v>
                </c:pt>
                <c:pt idx="234">
                  <c:v>4346.760604713164</c:v>
                </c:pt>
                <c:pt idx="235">
                  <c:v>3221.5251222765255</c:v>
                </c:pt>
                <c:pt idx="236">
                  <c:v>2085.0588706091175</c:v>
                </c:pt>
                <c:pt idx="237">
                  <c:v>878.96184971094044</c:v>
                </c:pt>
                <c:pt idx="238">
                  <c:v>-356.33517118723648</c:v>
                </c:pt>
                <c:pt idx="239">
                  <c:v>-1460.8297020898597</c:v>
                </c:pt>
                <c:pt idx="240">
                  <c:v>-2684.6331702979523</c:v>
                </c:pt>
                <c:pt idx="241">
                  <c:v>-3910.770386838637</c:v>
                </c:pt>
                <c:pt idx="242">
                  <c:v>-5023.8991551801228</c:v>
                </c:pt>
                <c:pt idx="243">
                  <c:v>-6330.8979101823461</c:v>
                </c:pt>
                <c:pt idx="244">
                  <c:v>-7522.9048465985306</c:v>
                </c:pt>
                <c:pt idx="245">
                  <c:v>-8856.9450422410391</c:v>
                </c:pt>
                <c:pt idx="246">
                  <c:v>-10096.296398399332</c:v>
                </c:pt>
                <c:pt idx="247">
                  <c:v>-11265.754201867539</c:v>
                </c:pt>
                <c:pt idx="248">
                  <c:v>-12617.851222765716</c:v>
                </c:pt>
                <c:pt idx="249">
                  <c:v>-13225.826856380656</c:v>
                </c:pt>
                <c:pt idx="250">
                  <c:v>-13856.351622943574</c:v>
                </c:pt>
                <c:pt idx="251">
                  <c:v>-14531.974655402444</c:v>
                </c:pt>
                <c:pt idx="252">
                  <c:v>-15153.427212094308</c:v>
                </c:pt>
                <c:pt idx="253">
                  <c:v>-16548.288750555846</c:v>
                </c:pt>
                <c:pt idx="254">
                  <c:v>-17940.904135171229</c:v>
                </c:pt>
                <c:pt idx="255">
                  <c:v>-19297.493463761715</c:v>
                </c:pt>
                <c:pt idx="256">
                  <c:v>-20721.467407736814</c:v>
                </c:pt>
                <c:pt idx="257">
                  <c:v>-22163.498176967583</c:v>
                </c:pt>
                <c:pt idx="258">
                  <c:v>-23594.210582481144</c:v>
                </c:pt>
                <c:pt idx="259">
                  <c:v>-24984.492218763935</c:v>
                </c:pt>
                <c:pt idx="260">
                  <c:v>-26345.573855046729</c:v>
                </c:pt>
                <c:pt idx="261">
                  <c:v>-27562.901645175676</c:v>
                </c:pt>
                <c:pt idx="262">
                  <c:v>-28764.506358381546</c:v>
                </c:pt>
                <c:pt idx="263">
                  <c:v>-30013.280302356645</c:v>
                </c:pt>
                <c:pt idx="264">
                  <c:v>-31289.00809248559</c:v>
                </c:pt>
                <c:pt idx="265">
                  <c:v>-32564.735882614536</c:v>
                </c:pt>
                <c:pt idx="266">
                  <c:v>-33959.422232103199</c:v>
                </c:pt>
                <c:pt idx="267">
                  <c:v>-34954.962650066736</c:v>
                </c:pt>
                <c:pt idx="268">
                  <c:v>-35603.281458426005</c:v>
                </c:pt>
                <c:pt idx="269">
                  <c:v>-34902.451365051173</c:v>
                </c:pt>
                <c:pt idx="270">
                  <c:v>-33855.280604713247</c:v>
                </c:pt>
                <c:pt idx="271">
                  <c:v>-32335.494032903553</c:v>
                </c:pt>
                <c:pt idx="272">
                  <c:v>-29354.523646064958</c:v>
                </c:pt>
                <c:pt idx="273">
                  <c:v>-26014.564055135656</c:v>
                </c:pt>
                <c:pt idx="274">
                  <c:v>-22562.774779902218</c:v>
                </c:pt>
                <c:pt idx="275">
                  <c:v>-18555.360853712802</c:v>
                </c:pt>
                <c:pt idx="276">
                  <c:v>-14623.697999110756</c:v>
                </c:pt>
                <c:pt idx="277">
                  <c:v>-11689.587763450463</c:v>
                </c:pt>
                <c:pt idx="278">
                  <c:v>-10483.657092040947</c:v>
                </c:pt>
                <c:pt idx="279">
                  <c:v>-10807.303423743926</c:v>
                </c:pt>
                <c:pt idx="280">
                  <c:v>-10761.349204090748</c:v>
                </c:pt>
                <c:pt idx="281">
                  <c:v>-9665.4512939084452</c:v>
                </c:pt>
                <c:pt idx="282">
                  <c:v>-9036.7784259671389</c:v>
                </c:pt>
                <c:pt idx="283">
                  <c:v>-6661.8866874166706</c:v>
                </c:pt>
                <c:pt idx="284">
                  <c:v>-4860.6589061805662</c:v>
                </c:pt>
                <c:pt idx="285">
                  <c:v>-2341.4527167630463</c:v>
                </c:pt>
                <c:pt idx="286">
                  <c:v>1860.7997332147211</c:v>
                </c:pt>
                <c:pt idx="287">
                  <c:v>6598.8406047131648</c:v>
                </c:pt>
                <c:pt idx="288">
                  <c:v>11679.628297020858</c:v>
                </c:pt>
                <c:pt idx="289">
                  <c:v>16764.009835482397</c:v>
                </c:pt>
                <c:pt idx="290">
                  <c:v>21830.352067585554</c:v>
                </c:pt>
                <c:pt idx="291">
                  <c:v>26755.973694975506</c:v>
                </c:pt>
                <c:pt idx="292">
                  <c:v>31587.804944419702</c:v>
                </c:pt>
                <c:pt idx="293">
                  <c:v>36363.721351711836</c:v>
                </c:pt>
                <c:pt idx="294">
                  <c:v>40997.120231213834</c:v>
                </c:pt>
                <c:pt idx="295">
                  <c:v>45756.794255224508</c:v>
                </c:pt>
                <c:pt idx="296">
                  <c:v>50206.206224988848</c:v>
                </c:pt>
                <c:pt idx="297">
                  <c:v>54137.869079590891</c:v>
                </c:pt>
                <c:pt idx="298">
                  <c:v>56211.483379279642</c:v>
                </c:pt>
                <c:pt idx="299">
                  <c:v>56495.612503334778</c:v>
                </c:pt>
                <c:pt idx="300">
                  <c:v>56266.742605602456</c:v>
                </c:pt>
                <c:pt idx="301">
                  <c:v>56442.6358915073</c:v>
                </c:pt>
                <c:pt idx="302">
                  <c:v>56683.498710537977</c:v>
                </c:pt>
                <c:pt idx="303">
                  <c:v>56452.382658959497</c:v>
                </c:pt>
                <c:pt idx="304">
                  <c:v>56918.701769675368</c:v>
                </c:pt>
                <c:pt idx="305">
                  <c:v>58305.025504668702</c:v>
                </c:pt>
                <c:pt idx="306">
                  <c:v>59853.702996887463</c:v>
                </c:pt>
                <c:pt idx="307">
                  <c:v>61068.688359270745</c:v>
                </c:pt>
                <c:pt idx="308">
                  <c:v>61607.164695420142</c:v>
                </c:pt>
                <c:pt idx="309">
                  <c:v>61423.393063583768</c:v>
                </c:pt>
                <c:pt idx="310">
                  <c:v>60563.147443308088</c:v>
                </c:pt>
                <c:pt idx="311">
                  <c:v>61033.060400177805</c:v>
                </c:pt>
                <c:pt idx="312">
                  <c:v>61342.416522899017</c:v>
                </c:pt>
                <c:pt idx="313">
                  <c:v>61781.641636282744</c:v>
                </c:pt>
                <c:pt idx="314">
                  <c:v>61802.368857269852</c:v>
                </c:pt>
                <c:pt idx="315">
                  <c:v>61627.581840818093</c:v>
                </c:pt>
                <c:pt idx="316">
                  <c:v>61877.429275233386</c:v>
                </c:pt>
                <c:pt idx="317">
                  <c:v>62450.187301022626</c:v>
                </c:pt>
                <c:pt idx="318">
                  <c:v>63091.508706091547</c:v>
                </c:pt>
                <c:pt idx="319">
                  <c:v>63592.109506447261</c:v>
                </c:pt>
                <c:pt idx="320">
                  <c:v>64004.310698087989</c:v>
                </c:pt>
                <c:pt idx="321">
                  <c:v>63973.890689195148</c:v>
                </c:pt>
                <c:pt idx="322">
                  <c:v>64277.856042685591</c:v>
                </c:pt>
                <c:pt idx="323">
                  <c:v>64778.456843041306</c:v>
                </c:pt>
                <c:pt idx="324">
                  <c:v>64938.107745664696</c:v>
                </c:pt>
                <c:pt idx="325">
                  <c:v>64348.451720764744</c:v>
                </c:pt>
                <c:pt idx="326">
                  <c:v>63481.467638950606</c:v>
                </c:pt>
                <c:pt idx="327">
                  <c:v>62821.918061360564</c:v>
                </c:pt>
                <c:pt idx="328">
                  <c:v>61715.878132503291</c:v>
                </c:pt>
                <c:pt idx="329">
                  <c:v>60309.961013783861</c:v>
                </c:pt>
                <c:pt idx="330">
                  <c:v>59043.831000444596</c:v>
                </c:pt>
                <c:pt idx="331">
                  <c:v>57870.143672743397</c:v>
                </c:pt>
                <c:pt idx="332">
                  <c:v>56628.808946198267</c:v>
                </c:pt>
                <c:pt idx="333">
                  <c:v>55432.572485549092</c:v>
                </c:pt>
                <c:pt idx="334">
                  <c:v>54276.941983103563</c:v>
                </c:pt>
                <c:pt idx="335">
                  <c:v>53006.056878612675</c:v>
                </c:pt>
                <c:pt idx="336">
                  <c:v>51940.360124499734</c:v>
                </c:pt>
                <c:pt idx="337">
                  <c:v>51170.048252556648</c:v>
                </c:pt>
                <c:pt idx="338">
                  <c:v>50359.39320586923</c:v>
                </c:pt>
                <c:pt idx="339">
                  <c:v>49954.622552245397</c:v>
                </c:pt>
                <c:pt idx="340">
                  <c:v>50059.665006669587</c:v>
                </c:pt>
                <c:pt idx="341">
                  <c:v>50207.97376611823</c:v>
                </c:pt>
                <c:pt idx="342">
                  <c:v>50302.16460649173</c:v>
                </c:pt>
                <c:pt idx="343">
                  <c:v>50717.469115162246</c:v>
                </c:pt>
                <c:pt idx="344">
                  <c:v>51068.294619830987</c:v>
                </c:pt>
                <c:pt idx="345">
                  <c:v>52092.035304579767</c:v>
                </c:pt>
                <c:pt idx="346">
                  <c:v>53296.169052912359</c:v>
                </c:pt>
                <c:pt idx="347">
                  <c:v>54987.364072921249</c:v>
                </c:pt>
                <c:pt idx="348">
                  <c:v>56642.48048021338</c:v>
                </c:pt>
                <c:pt idx="349">
                  <c:v>58259.721351711822</c:v>
                </c:pt>
                <c:pt idx="350">
                  <c:v>58724.243539350769</c:v>
                </c:pt>
                <c:pt idx="351">
                  <c:v>59565.794237438808</c:v>
                </c:pt>
                <c:pt idx="352">
                  <c:v>60591.331845264511</c:v>
                </c:pt>
                <c:pt idx="353">
                  <c:v>61523.079075144458</c:v>
                </c:pt>
                <c:pt idx="354">
                  <c:v>63024.896416184922</c:v>
                </c:pt>
                <c:pt idx="355">
                  <c:v>64611.449444197373</c:v>
                </c:pt>
                <c:pt idx="356">
                  <c:v>66665.227514450817</c:v>
                </c:pt>
                <c:pt idx="357">
                  <c:v>68466.455295686916</c:v>
                </c:pt>
                <c:pt idx="358">
                  <c:v>70642.914664295182</c:v>
                </c:pt>
                <c:pt idx="359">
                  <c:v>72281.788688305853</c:v>
                </c:pt>
                <c:pt idx="360">
                  <c:v>74120.892005335641</c:v>
                </c:pt>
                <c:pt idx="361">
                  <c:v>75869.798790573521</c:v>
                </c:pt>
                <c:pt idx="362">
                  <c:v>76711.349488661566</c:v>
                </c:pt>
                <c:pt idx="363">
                  <c:v>77163.2231391729</c:v>
                </c:pt>
                <c:pt idx="364">
                  <c:v>78208.59697643391</c:v>
                </c:pt>
                <c:pt idx="365">
                  <c:v>78853.512227656669</c:v>
                </c:pt>
                <c:pt idx="366">
                  <c:v>78396.904846598423</c:v>
                </c:pt>
                <c:pt idx="367">
                  <c:v>77669.70787016445</c:v>
                </c:pt>
                <c:pt idx="368">
                  <c:v>76717.019564250717</c:v>
                </c:pt>
                <c:pt idx="369">
                  <c:v>75423.848110271167</c:v>
                </c:pt>
                <c:pt idx="370">
                  <c:v>74135.168963983931</c:v>
                </c:pt>
                <c:pt idx="371">
                  <c:v>72801.391551800742</c:v>
                </c:pt>
                <c:pt idx="372">
                  <c:v>71397.720586927462</c:v>
                </c:pt>
                <c:pt idx="373">
                  <c:v>69998.541929746498</c:v>
                </c:pt>
                <c:pt idx="374">
                  <c:v>68617.420097821203</c:v>
                </c:pt>
                <c:pt idx="375">
                  <c:v>67369.346909737607</c:v>
                </c:pt>
                <c:pt idx="376">
                  <c:v>66215.962561138236</c:v>
                </c:pt>
                <c:pt idx="377">
                  <c:v>64879.938995108889</c:v>
                </c:pt>
                <c:pt idx="378">
                  <c:v>63706.251667407691</c:v>
                </c:pt>
                <c:pt idx="379">
                  <c:v>62347.678968430366</c:v>
                </c:pt>
                <c:pt idx="380">
                  <c:v>60968.803290351221</c:v>
                </c:pt>
                <c:pt idx="381">
                  <c:v>59612.476745220054</c:v>
                </c:pt>
                <c:pt idx="382">
                  <c:v>58165.953668296977</c:v>
                </c:pt>
                <c:pt idx="383">
                  <c:v>56737.48741662957</c:v>
                </c:pt>
                <c:pt idx="384">
                  <c:v>55360.857892396576</c:v>
                </c:pt>
                <c:pt idx="385">
                  <c:v>53963.925389061762</c:v>
                </c:pt>
                <c:pt idx="386">
                  <c:v>52562.50057803464</c:v>
                </c:pt>
                <c:pt idx="387">
                  <c:v>51185.871053801646</c:v>
                </c:pt>
                <c:pt idx="388">
                  <c:v>49899.438061360561</c:v>
                </c:pt>
                <c:pt idx="389">
                  <c:v>48522.808537127567</c:v>
                </c:pt>
                <c:pt idx="390">
                  <c:v>47098.834593152467</c:v>
                </c:pt>
                <c:pt idx="391">
                  <c:v>45670.36834148506</c:v>
                </c:pt>
                <c:pt idx="392">
                  <c:v>44250.886705202269</c:v>
                </c:pt>
                <c:pt idx="393">
                  <c:v>42844.881991996401</c:v>
                </c:pt>
                <c:pt idx="394">
                  <c:v>41438.877278790533</c:v>
                </c:pt>
                <c:pt idx="395">
                  <c:v>40032.872565584665</c:v>
                </c:pt>
                <c:pt idx="396">
                  <c:v>38626.867852378797</c:v>
                </c:pt>
                <c:pt idx="397">
                  <c:v>37223.109293019079</c:v>
                </c:pt>
                <c:pt idx="398">
                  <c:v>35929.412272120899</c:v>
                </c:pt>
                <c:pt idx="399">
                  <c:v>35176.95073365936</c:v>
                </c:pt>
                <c:pt idx="400">
                  <c:v>34415.504579813205</c:v>
                </c:pt>
                <c:pt idx="401">
                  <c:v>33676.519964428589</c:v>
                </c:pt>
                <c:pt idx="402">
                  <c:v>32973.648999555313</c:v>
                </c:pt>
                <c:pt idx="403">
                  <c:v>32221.187461093774</c:v>
                </c:pt>
                <c:pt idx="404">
                  <c:v>31477.885726989727</c:v>
                </c:pt>
                <c:pt idx="405">
                  <c:v>30489.753223654912</c:v>
                </c:pt>
                <c:pt idx="406">
                  <c:v>29571.952245442375</c:v>
                </c:pt>
                <c:pt idx="407">
                  <c:v>28535.105113383681</c:v>
                </c:pt>
                <c:pt idx="408">
                  <c:v>27225.947799021742</c:v>
                </c:pt>
                <c:pt idx="409">
                  <c:v>25826.681547354336</c:v>
                </c:pt>
                <c:pt idx="410">
                  <c:v>24438.646064917699</c:v>
                </c:pt>
                <c:pt idx="411">
                  <c:v>23052.856736327216</c:v>
                </c:pt>
                <c:pt idx="412">
                  <c:v>21631.128946198271</c:v>
                </c:pt>
                <c:pt idx="413">
                  <c:v>20204.908848377017</c:v>
                </c:pt>
                <c:pt idx="414">
                  <c:v>18785.427212094226</c:v>
                </c:pt>
                <c:pt idx="415">
                  <c:v>17359.207114272973</c:v>
                </c:pt>
                <c:pt idx="416">
                  <c:v>15937.479324144027</c:v>
                </c:pt>
                <c:pt idx="417">
                  <c:v>14535.966918630465</c:v>
                </c:pt>
                <c:pt idx="418">
                  <c:v>13125.469897732288</c:v>
                </c:pt>
                <c:pt idx="419">
                  <c:v>11739.768163628241</c:v>
                </c:pt>
                <c:pt idx="420">
                  <c:v>10426.206136060433</c:v>
                </c:pt>
                <c:pt idx="421">
                  <c:v>9067.5458425966717</c:v>
                </c:pt>
                <c:pt idx="422">
                  <c:v>7683.9150733659026</c:v>
                </c:pt>
                <c:pt idx="423">
                  <c:v>6304.7766118274412</c:v>
                </c:pt>
                <c:pt idx="424">
                  <c:v>4907.756514006187</c:v>
                </c:pt>
                <c:pt idx="425">
                  <c:v>3477.0441084926251</c:v>
                </c:pt>
                <c:pt idx="426">
                  <c:v>2122.9637172076095</c:v>
                </c:pt>
                <c:pt idx="427">
                  <c:v>696.7436193863557</c:v>
                </c:pt>
                <c:pt idx="428">
                  <c:v>-713.75340151182127</c:v>
                </c:pt>
                <c:pt idx="429">
                  <c:v>-2135.4811916407675</c:v>
                </c:pt>
                <c:pt idx="430">
                  <c:v>-3541.4859048466369</c:v>
                </c:pt>
                <c:pt idx="431">
                  <c:v>-4927.1876389506833</c:v>
                </c:pt>
                <c:pt idx="432">
                  <c:v>-6315.1355269008836</c:v>
                </c:pt>
                <c:pt idx="433">
                  <c:v>-7721.1402401067535</c:v>
                </c:pt>
                <c:pt idx="434">
                  <c:v>-9122.6526456203155</c:v>
                </c:pt>
                <c:pt idx="435">
                  <c:v>-10528.657358826185</c:v>
                </c:pt>
                <c:pt idx="436">
                  <c:v>-11894.056113828408</c:v>
                </c:pt>
                <c:pt idx="437">
                  <c:v>-12986.619119608755</c:v>
                </c:pt>
                <c:pt idx="438">
                  <c:v>-14394.869986660779</c:v>
                </c:pt>
                <c:pt idx="439">
                  <c:v>-15800.874699866648</c:v>
                </c:pt>
                <c:pt idx="440">
                  <c:v>-17141.47816807474</c:v>
                </c:pt>
                <c:pt idx="441">
                  <c:v>-18008.549844375317</c:v>
                </c:pt>
                <c:pt idx="442">
                  <c:v>-18384.120497999149</c:v>
                </c:pt>
                <c:pt idx="443">
                  <c:v>-19190.283236994259</c:v>
                </c:pt>
                <c:pt idx="444">
                  <c:v>-19723.610226767491</c:v>
                </c:pt>
                <c:pt idx="445">
                  <c:v>-21023.607736771937</c:v>
                </c:pt>
                <c:pt idx="446">
                  <c:v>-22434.104757670113</c:v>
                </c:pt>
                <c:pt idx="447">
                  <c:v>-23486.061805246813</c:v>
                </c:pt>
                <c:pt idx="448">
                  <c:v>-24610.158559359752</c:v>
                </c:pt>
                <c:pt idx="449">
                  <c:v>-25774.861271676338</c:v>
                </c:pt>
                <c:pt idx="450">
                  <c:v>-27119.95704757674</c:v>
                </c:pt>
                <c:pt idx="451">
                  <c:v>-28282.413606047172</c:v>
                </c:pt>
                <c:pt idx="452">
                  <c:v>-29377.222765673672</c:v>
                </c:pt>
                <c:pt idx="453">
                  <c:v>-30456.221253890657</c:v>
                </c:pt>
                <c:pt idx="454">
                  <c:v>-31305.236104935568</c:v>
                </c:pt>
                <c:pt idx="455">
                  <c:v>-31008.52851934197</c:v>
                </c:pt>
                <c:pt idx="456">
                  <c:v>-29311.942730102306</c:v>
                </c:pt>
                <c:pt idx="457">
                  <c:v>-27269.01627389955</c:v>
                </c:pt>
                <c:pt idx="458">
                  <c:v>-25240.53527790133</c:v>
                </c:pt>
                <c:pt idx="459">
                  <c:v>-23363.556425077852</c:v>
                </c:pt>
                <c:pt idx="460">
                  <c:v>-20907.522845709242</c:v>
                </c:pt>
                <c:pt idx="461">
                  <c:v>-17605.438790573626</c:v>
                </c:pt>
                <c:pt idx="462">
                  <c:v>-14312.549577590078</c:v>
                </c:pt>
                <c:pt idx="463">
                  <c:v>-11299.234575366867</c:v>
                </c:pt>
                <c:pt idx="464">
                  <c:v>-8377.9130280124882</c:v>
                </c:pt>
                <c:pt idx="465">
                  <c:v>-5400.6766385060419</c:v>
                </c:pt>
                <c:pt idx="466">
                  <c:v>-1958.0121298355211</c:v>
                </c:pt>
                <c:pt idx="467">
                  <c:v>1196.0234771008959</c:v>
                </c:pt>
                <c:pt idx="468">
                  <c:v>3686.1985949310433</c:v>
                </c:pt>
                <c:pt idx="469">
                  <c:v>5763.2665895953387</c:v>
                </c:pt>
                <c:pt idx="470">
                  <c:v>7080.886794130688</c:v>
                </c:pt>
                <c:pt idx="471">
                  <c:v>9677.5008270342005</c:v>
                </c:pt>
                <c:pt idx="472">
                  <c:v>13194.119484215169</c:v>
                </c:pt>
                <c:pt idx="473">
                  <c:v>16984.921582925708</c:v>
                </c:pt>
                <c:pt idx="474">
                  <c:v>21208.667034237402</c:v>
                </c:pt>
                <c:pt idx="475">
                  <c:v>25161.822890173375</c:v>
                </c:pt>
                <c:pt idx="476">
                  <c:v>29113.181823032424</c:v>
                </c:pt>
                <c:pt idx="477">
                  <c:v>32743.427087594453</c:v>
                </c:pt>
                <c:pt idx="478">
                  <c:v>35774.921547354345</c:v>
                </c:pt>
                <c:pt idx="479">
                  <c:v>38050.562063139136</c:v>
                </c:pt>
                <c:pt idx="480">
                  <c:v>40142.215669186269</c:v>
                </c:pt>
                <c:pt idx="481">
                  <c:v>41007.19644286346</c:v>
                </c:pt>
                <c:pt idx="482">
                  <c:v>41477.109399733177</c:v>
                </c:pt>
                <c:pt idx="483">
                  <c:v>42071.500578034647</c:v>
                </c:pt>
                <c:pt idx="484">
                  <c:v>43010.435500222287</c:v>
                </c:pt>
                <c:pt idx="485">
                  <c:v>43640.905291240517</c:v>
                </c:pt>
                <c:pt idx="486">
                  <c:v>43656.241742996855</c:v>
                </c:pt>
                <c:pt idx="487">
                  <c:v>43386.765887060887</c:v>
                </c:pt>
                <c:pt idx="488">
                  <c:v>43872.921227212064</c:v>
                </c:pt>
                <c:pt idx="489">
                  <c:v>44768.589844375245</c:v>
                </c:pt>
                <c:pt idx="490">
                  <c:v>45902.363290351233</c:v>
                </c:pt>
                <c:pt idx="491">
                  <c:v>47669.309381947496</c:v>
                </c:pt>
                <c:pt idx="492">
                  <c:v>49019.554504224063</c:v>
                </c:pt>
                <c:pt idx="493">
                  <c:v>50678.26475767004</c:v>
                </c:pt>
                <c:pt idx="494">
                  <c:v>52223.348403734955</c:v>
                </c:pt>
                <c:pt idx="495">
                  <c:v>53701.665593597114</c:v>
                </c:pt>
                <c:pt idx="496">
                  <c:v>55306.257927967948</c:v>
                </c:pt>
                <c:pt idx="497">
                  <c:v>56584.345824810989</c:v>
                </c:pt>
                <c:pt idx="498">
                  <c:v>59036.785558025753</c:v>
                </c:pt>
                <c:pt idx="499">
                  <c:v>62120.601013783868</c:v>
                </c:pt>
                <c:pt idx="500">
                  <c:v>65402.848839484177</c:v>
                </c:pt>
                <c:pt idx="501">
                  <c:v>68775.293196976389</c:v>
                </c:pt>
                <c:pt idx="502">
                  <c:v>71137.536398399243</c:v>
                </c:pt>
                <c:pt idx="503">
                  <c:v>73427.622374388578</c:v>
                </c:pt>
                <c:pt idx="504">
                  <c:v>75445.321831925263</c:v>
                </c:pt>
                <c:pt idx="505">
                  <c:v>77749.853268119128</c:v>
                </c:pt>
                <c:pt idx="506">
                  <c:v>78360.486829702058</c:v>
                </c:pt>
                <c:pt idx="507">
                  <c:v>78435.331969764302</c:v>
                </c:pt>
                <c:pt idx="508">
                  <c:v>77793.13846153843</c:v>
                </c:pt>
                <c:pt idx="509">
                  <c:v>76832.923343708288</c:v>
                </c:pt>
                <c:pt idx="510">
                  <c:v>75602.118630502417</c:v>
                </c:pt>
                <c:pt idx="511">
                  <c:v>74411.9198755002</c:v>
                </c:pt>
                <c:pt idx="512">
                  <c:v>73096.111694086241</c:v>
                </c:pt>
                <c:pt idx="513">
                  <c:v>71915.685904846585</c:v>
                </c:pt>
                <c:pt idx="514">
                  <c:v>71348.57901289461</c:v>
                </c:pt>
                <c:pt idx="515">
                  <c:v>71324.897465540227</c:v>
                </c:pt>
                <c:pt idx="516">
                  <c:v>71360.070146731872</c:v>
                </c:pt>
                <c:pt idx="517">
                  <c:v>71739.786571809687</c:v>
                </c:pt>
                <c:pt idx="518">
                  <c:v>71845.319555357928</c:v>
                </c:pt>
                <c:pt idx="519">
                  <c:v>72347.717278790558</c:v>
                </c:pt>
                <c:pt idx="520">
                  <c:v>72958.350840373489</c:v>
                </c:pt>
                <c:pt idx="521">
                  <c:v>73763.822925744767</c:v>
                </c:pt>
                <c:pt idx="522">
                  <c:v>74538.607167630049</c:v>
                </c:pt>
                <c:pt idx="523">
                  <c:v>75008.520124499773</c:v>
                </c:pt>
                <c:pt idx="524">
                  <c:v>74847.297625611376</c:v>
                </c:pt>
                <c:pt idx="525">
                  <c:v>74099.797670075583</c:v>
                </c:pt>
                <c:pt idx="526">
                  <c:v>72835.913810582468</c:v>
                </c:pt>
                <c:pt idx="527">
                  <c:v>71468.268901734089</c:v>
                </c:pt>
                <c:pt idx="528">
                  <c:v>70046.54111160514</c:v>
                </c:pt>
                <c:pt idx="529">
                  <c:v>68620.321013783891</c:v>
                </c:pt>
                <c:pt idx="530">
                  <c:v>67336.134175188956</c:v>
                </c:pt>
                <c:pt idx="531">
                  <c:v>66447.358008003546</c:v>
                </c:pt>
                <c:pt idx="532">
                  <c:v>65685.999448643837</c:v>
                </c:pt>
                <c:pt idx="533">
                  <c:v>64985.374637616711</c:v>
                </c:pt>
                <c:pt idx="534">
                  <c:v>64442.593757225426</c:v>
                </c:pt>
                <c:pt idx="535">
                  <c:v>64280.901983103591</c:v>
                </c:pt>
                <c:pt idx="536">
                  <c:v>64333.738550466864</c:v>
                </c:pt>
                <c:pt idx="537">
                  <c:v>65284.946589595362</c:v>
                </c:pt>
                <c:pt idx="538">
                  <c:v>66539.228990662508</c:v>
                </c:pt>
                <c:pt idx="539">
                  <c:v>67131.447825700307</c:v>
                </c:pt>
                <c:pt idx="540">
                  <c:v>67082.501716318366</c:v>
                </c:pt>
                <c:pt idx="541">
                  <c:v>66517.171702979103</c:v>
                </c:pt>
                <c:pt idx="542">
                  <c:v>65872.963521565136</c:v>
                </c:pt>
                <c:pt idx="543">
                  <c:v>65105.129284126277</c:v>
                </c:pt>
                <c:pt idx="544">
                  <c:v>64355.351871943087</c:v>
                </c:pt>
                <c:pt idx="545">
                  <c:v>63560.476193863942</c:v>
                </c:pt>
                <c:pt idx="546">
                  <c:v>62831.001760782572</c:v>
                </c:pt>
                <c:pt idx="547">
                  <c:v>62218.765300133397</c:v>
                </c:pt>
                <c:pt idx="548">
                  <c:v>61538.881440640289</c:v>
                </c:pt>
                <c:pt idx="549">
                  <c:v>60928.891133837264</c:v>
                </c:pt>
                <c:pt idx="550">
                  <c:v>60377.125638061363</c:v>
                </c:pt>
                <c:pt idx="551">
                  <c:v>59836.590911516229</c:v>
                </c:pt>
                <c:pt idx="552">
                  <c:v>59201.367345486884</c:v>
                </c:pt>
                <c:pt idx="553">
                  <c:v>58613.313010226768</c:v>
                </c:pt>
                <c:pt idx="554">
                  <c:v>58103.874059582035</c:v>
                </c:pt>
                <c:pt idx="555">
                  <c:v>57682.38548688306</c:v>
                </c:pt>
                <c:pt idx="556">
                  <c:v>57053.637598932859</c:v>
                </c:pt>
                <c:pt idx="557">
                  <c:v>56346.186731880836</c:v>
                </c:pt>
                <c:pt idx="558">
                  <c:v>55650.054228546018</c:v>
                </c:pt>
                <c:pt idx="559">
                  <c:v>54890.941823032459</c:v>
                </c:pt>
                <c:pt idx="560">
                  <c:v>54066.778550466872</c:v>
                </c:pt>
                <c:pt idx="561">
                  <c:v>53188.61999110716</c:v>
                </c:pt>
                <c:pt idx="562">
                  <c:v>52267.78450867052</c:v>
                </c:pt>
                <c:pt idx="563">
                  <c:v>51088.641333926193</c:v>
                </c:pt>
                <c:pt idx="564">
                  <c:v>49853.344313028014</c:v>
                </c:pt>
                <c:pt idx="565">
                  <c:v>48507.985753668298</c:v>
                </c:pt>
                <c:pt idx="566">
                  <c:v>47144.65796353935</c:v>
                </c:pt>
                <c:pt idx="567">
                  <c:v>45761.114788795021</c:v>
                </c:pt>
                <c:pt idx="568">
                  <c:v>44377.571614050692</c:v>
                </c:pt>
                <c:pt idx="569">
                  <c:v>43014.243823921744</c:v>
                </c:pt>
                <c:pt idx="570">
                  <c:v>41648.669879946647</c:v>
                </c:pt>
                <c:pt idx="571">
                  <c:v>40289.834397510007</c:v>
                </c:pt>
                <c:pt idx="572">
                  <c:v>38930.998915073367</c:v>
                </c:pt>
                <c:pt idx="573">
                  <c:v>37581.148048021343</c:v>
                </c:pt>
                <c:pt idx="574">
                  <c:v>36231.297180969319</c:v>
                </c:pt>
                <c:pt idx="575">
                  <c:v>34870.215544686529</c:v>
                </c:pt>
                <c:pt idx="576">
                  <c:v>33509.133908403739</c:v>
                </c:pt>
                <c:pt idx="577">
                  <c:v>32091.898425967102</c:v>
                </c:pt>
                <c:pt idx="578">
                  <c:v>30672.41678968431</c:v>
                </c:pt>
                <c:pt idx="579">
                  <c:v>29255.181307247673</c:v>
                </c:pt>
                <c:pt idx="580">
                  <c:v>27835.699670964881</c:v>
                </c:pt>
                <c:pt idx="581">
                  <c:v>26418.464188528244</c:v>
                </c:pt>
                <c:pt idx="582">
                  <c:v>24998.982552245452</c:v>
                </c:pt>
                <c:pt idx="583">
                  <c:v>23579.500915962661</c:v>
                </c:pt>
                <c:pt idx="584">
                  <c:v>22160.019279679869</c:v>
                </c:pt>
                <c:pt idx="585">
                  <c:v>20751.768412627847</c:v>
                </c:pt>
                <c:pt idx="586">
                  <c:v>19537.475126723002</c:v>
                </c:pt>
                <c:pt idx="587">
                  <c:v>18429.10144953314</c:v>
                </c:pt>
                <c:pt idx="588">
                  <c:v>17938.626571809706</c:v>
                </c:pt>
                <c:pt idx="589">
                  <c:v>17560.897358826158</c:v>
                </c:pt>
                <c:pt idx="590">
                  <c:v>16777.283752779025</c:v>
                </c:pt>
                <c:pt idx="591">
                  <c:v>15675.736131614063</c:v>
                </c:pt>
                <c:pt idx="592">
                  <c:v>14371.246313917309</c:v>
                </c:pt>
                <c:pt idx="593">
                  <c:v>13066.756496220554</c:v>
                </c:pt>
                <c:pt idx="594">
                  <c:v>12055.4054068475</c:v>
                </c:pt>
                <c:pt idx="595">
                  <c:v>10933.554806580714</c:v>
                </c:pt>
                <c:pt idx="596">
                  <c:v>9629.0649888839598</c:v>
                </c:pt>
                <c:pt idx="597">
                  <c:v>8256.9277723432751</c:v>
                </c:pt>
                <c:pt idx="598">
                  <c:v>6862.2414228546131</c:v>
                </c:pt>
                <c:pt idx="599">
                  <c:v>5451.7444019564364</c:v>
                </c:pt>
                <c:pt idx="600">
                  <c:v>4034.5089195197979</c:v>
                </c:pt>
                <c:pt idx="601">
                  <c:v>2617.2734370831595</c:v>
                </c:pt>
                <c:pt idx="602">
                  <c:v>1220.340933748344</c:v>
                </c:pt>
                <c:pt idx="603">
                  <c:v>-194.64839484214076</c:v>
                </c:pt>
                <c:pt idx="604">
                  <c:v>-1616.376184971087</c:v>
                </c:pt>
                <c:pt idx="605">
                  <c:v>-3031.3655135615718</c:v>
                </c:pt>
                <c:pt idx="606">
                  <c:v>-4453.093303690518</c:v>
                </c:pt>
                <c:pt idx="607">
                  <c:v>-5870.3287861271565</c:v>
                </c:pt>
                <c:pt idx="608">
                  <c:v>-7289.8104224099488</c:v>
                </c:pt>
                <c:pt idx="609">
                  <c:v>-8707.0459048465873</c:v>
                </c:pt>
                <c:pt idx="610">
                  <c:v>-10131.019848821687</c:v>
                </c:pt>
                <c:pt idx="611">
                  <c:v>-11552.747638950634</c:v>
                </c:pt>
                <c:pt idx="612">
                  <c:v>-12969.983121387271</c:v>
                </c:pt>
                <c:pt idx="613">
                  <c:v>-14384.972449977757</c:v>
                </c:pt>
                <c:pt idx="614">
                  <c:v>-15802.207932414396</c:v>
                </c:pt>
                <c:pt idx="615">
                  <c:v>-17223.935722543341</c:v>
                </c:pt>
                <c:pt idx="616">
                  <c:v>-18645.663512672287</c:v>
                </c:pt>
                <c:pt idx="617">
                  <c:v>-20067.391302801232</c:v>
                </c:pt>
                <c:pt idx="618">
                  <c:v>-21484.62678523787</c:v>
                </c:pt>
                <c:pt idx="619">
                  <c:v>-22901.862267674507</c:v>
                </c:pt>
                <c:pt idx="620">
                  <c:v>-24316.851596264991</c:v>
                </c:pt>
                <c:pt idx="621">
                  <c:v>-25738.579386393936</c:v>
                </c:pt>
                <c:pt idx="622">
                  <c:v>-27160.307176522881</c:v>
                </c:pt>
                <c:pt idx="623">
                  <c:v>-28595.51188972875</c:v>
                </c:pt>
                <c:pt idx="624">
                  <c:v>-30033.050351267211</c:v>
                </c:pt>
                <c:pt idx="625">
                  <c:v>-31452.531987550003</c:v>
                </c:pt>
                <c:pt idx="626">
                  <c:v>-32874.259777678948</c:v>
                </c:pt>
                <c:pt idx="627">
                  <c:v>-34295.987567807897</c:v>
                </c:pt>
                <c:pt idx="628">
                  <c:v>-35715.469204090688</c:v>
                </c:pt>
                <c:pt idx="629">
                  <c:v>-37134.95084037348</c:v>
                </c:pt>
                <c:pt idx="630">
                  <c:v>-38556.678630502429</c:v>
                </c:pt>
                <c:pt idx="631">
                  <c:v>-39951.364979991093</c:v>
                </c:pt>
                <c:pt idx="632">
                  <c:v>-40829.667425522442</c:v>
                </c:pt>
                <c:pt idx="633">
                  <c:v>-41685.420738105815</c:v>
                </c:pt>
                <c:pt idx="634">
                  <c:v>-42293.133588261437</c:v>
                </c:pt>
                <c:pt idx="635">
                  <c:v>-43020.33056469541</c:v>
                </c:pt>
                <c:pt idx="636">
                  <c:v>-43490.502463317018</c:v>
                </c:pt>
                <c:pt idx="637">
                  <c:v>-43457.126705202303</c:v>
                </c:pt>
                <c:pt idx="638">
                  <c:v>-43001.659208537116</c:v>
                </c:pt>
                <c:pt idx="639">
                  <c:v>-42872.696149399722</c:v>
                </c:pt>
                <c:pt idx="640">
                  <c:v>-42547.097643397057</c:v>
                </c:pt>
                <c:pt idx="641">
                  <c:v>-41967.151925300124</c:v>
                </c:pt>
                <c:pt idx="642">
                  <c:v>-42302.029026233875</c:v>
                </c:pt>
                <c:pt idx="643">
                  <c:v>-42869.135918185857</c:v>
                </c:pt>
                <c:pt idx="644">
                  <c:v>-43790.290475767004</c:v>
                </c:pt>
                <c:pt idx="645">
                  <c:v>-44292.258906180519</c:v>
                </c:pt>
                <c:pt idx="646">
                  <c:v>-45376.01248554913</c:v>
                </c:pt>
                <c:pt idx="647">
                  <c:v>-46685.257394397508</c:v>
                </c:pt>
                <c:pt idx="648">
                  <c:v>-47904.305771453975</c:v>
                </c:pt>
                <c:pt idx="649">
                  <c:v>-49191.001547354375</c:v>
                </c:pt>
                <c:pt idx="650">
                  <c:v>-50545.344722098707</c:v>
                </c:pt>
                <c:pt idx="651">
                  <c:v>-51890.615686971985</c:v>
                </c:pt>
                <c:pt idx="652">
                  <c:v>-53157.008483770565</c:v>
                </c:pt>
                <c:pt idx="653">
                  <c:v>-54376.056860827033</c:v>
                </c:pt>
                <c:pt idx="654">
                  <c:v>-55732.646189417515</c:v>
                </c:pt>
                <c:pt idx="655">
                  <c:v>-57091.481671854155</c:v>
                </c:pt>
                <c:pt idx="656">
                  <c:v>-58468.373979546464</c:v>
                </c:pt>
                <c:pt idx="657">
                  <c:v>-59847.512441084924</c:v>
                </c:pt>
                <c:pt idx="658">
                  <c:v>-61204.101769675406</c:v>
                </c:pt>
                <c:pt idx="659">
                  <c:v>-62587.732538906173</c:v>
                </c:pt>
                <c:pt idx="660">
                  <c:v>-63962.378692752325</c:v>
                </c:pt>
                <c:pt idx="661">
                  <c:v>-65343.763308136942</c:v>
                </c:pt>
                <c:pt idx="662">
                  <c:v>-66720.655615829251</c:v>
                </c:pt>
                <c:pt idx="663">
                  <c:v>-68097.547923521561</c:v>
                </c:pt>
                <c:pt idx="664">
                  <c:v>-69451.891098265885</c:v>
                </c:pt>
                <c:pt idx="665">
                  <c:v>-70808.480426856375</c:v>
                </c:pt>
                <c:pt idx="666">
                  <c:v>-72160.577447754549</c:v>
                </c:pt>
                <c:pt idx="667">
                  <c:v>-73517.166776345039</c:v>
                </c:pt>
                <c:pt idx="668">
                  <c:v>-74900.797545575813</c:v>
                </c:pt>
                <c:pt idx="669">
                  <c:v>-76252.894566473988</c:v>
                </c:pt>
                <c:pt idx="670">
                  <c:v>-77573.545433526015</c:v>
                </c:pt>
                <c:pt idx="671">
                  <c:v>-78858.257839039579</c:v>
                </c:pt>
                <c:pt idx="672">
                  <c:v>-80142.970244553144</c:v>
                </c:pt>
                <c:pt idx="673">
                  <c:v>-81454.724090706994</c:v>
                </c:pt>
                <c:pt idx="674">
                  <c:v>-82782.288608270348</c:v>
                </c:pt>
                <c:pt idx="675">
                  <c:v>-84069.247167630063</c:v>
                </c:pt>
                <c:pt idx="676">
                  <c:v>-85360.698034682093</c:v>
                </c:pt>
                <c:pt idx="677">
                  <c:v>-86654.395055580273</c:v>
                </c:pt>
                <c:pt idx="678">
                  <c:v>-88004.245922632297</c:v>
                </c:pt>
                <c:pt idx="679">
                  <c:v>-89354.096789684321</c:v>
                </c:pt>
                <c:pt idx="680">
                  <c:v>-90703.947656736345</c:v>
                </c:pt>
                <c:pt idx="681">
                  <c:v>-92033.49554468655</c:v>
                </c:pt>
                <c:pt idx="682">
                  <c:v>-93311.206705202334</c:v>
                </c:pt>
                <c:pt idx="683">
                  <c:v>-94521.270466874194</c:v>
                </c:pt>
                <c:pt idx="684">
                  <c:v>-95600.53173855049</c:v>
                </c:pt>
                <c:pt idx="685">
                  <c:v>-96540.005904846621</c:v>
                </c:pt>
                <c:pt idx="686">
                  <c:v>-97414.078826144978</c:v>
                </c:pt>
                <c:pt idx="687">
                  <c:v>-98382.840586927545</c:v>
                </c:pt>
                <c:pt idx="688">
                  <c:v>-99572.60136949757</c:v>
                </c:pt>
                <c:pt idx="689">
                  <c:v>-100836.74801245</c:v>
                </c:pt>
                <c:pt idx="690">
                  <c:v>-101801.01746554027</c:v>
                </c:pt>
                <c:pt idx="691">
                  <c:v>-102947.9261360605</c:v>
                </c:pt>
                <c:pt idx="692">
                  <c:v>-104302.26931080483</c:v>
                </c:pt>
                <c:pt idx="693">
                  <c:v>-105654.366331703</c:v>
                </c:pt>
                <c:pt idx="694">
                  <c:v>-107004.21719875502</c:v>
                </c:pt>
                <c:pt idx="695">
                  <c:v>-108331.51893285906</c:v>
                </c:pt>
                <c:pt idx="696">
                  <c:v>-109681.36979991109</c:v>
                </c:pt>
                <c:pt idx="697">
                  <c:v>-111028.97451311696</c:v>
                </c:pt>
                <c:pt idx="698">
                  <c:v>-112378.82538016899</c:v>
                </c:pt>
                <c:pt idx="699">
                  <c:v>-113730.92240106716</c:v>
                </c:pt>
                <c:pt idx="700">
                  <c:v>-115083.01942196533</c:v>
                </c:pt>
                <c:pt idx="701">
                  <c:v>-116430.62413517121</c:v>
                </c:pt>
                <c:pt idx="702">
                  <c:v>-117782.72115606938</c:v>
                </c:pt>
                <c:pt idx="703">
                  <c:v>-119130.32586927526</c:v>
                </c:pt>
                <c:pt idx="704">
                  <c:v>-120387.73405068922</c:v>
                </c:pt>
                <c:pt idx="705">
                  <c:v>-121694.73280569144</c:v>
                </c:pt>
                <c:pt idx="706">
                  <c:v>-123040.09136505115</c:v>
                </c:pt>
                <c:pt idx="707">
                  <c:v>-124344.84396620722</c:v>
                </c:pt>
                <c:pt idx="708">
                  <c:v>-125694.69483325924</c:v>
                </c:pt>
                <c:pt idx="709">
                  <c:v>-127042.29954646512</c:v>
                </c:pt>
                <c:pt idx="710">
                  <c:v>-128367.35512672301</c:v>
                </c:pt>
                <c:pt idx="711">
                  <c:v>-129487.22235660296</c:v>
                </c:pt>
                <c:pt idx="712">
                  <c:v>-130316.19701200536</c:v>
                </c:pt>
                <c:pt idx="713">
                  <c:v>-131616.45730546911</c:v>
                </c:pt>
                <c:pt idx="714">
                  <c:v>-132578.48060471323</c:v>
                </c:pt>
                <c:pt idx="715">
                  <c:v>-133136.86566473992</c:v>
                </c:pt>
                <c:pt idx="716">
                  <c:v>-133424.66112939088</c:v>
                </c:pt>
                <c:pt idx="717">
                  <c:v>-134025.89830146736</c:v>
                </c:pt>
                <c:pt idx="718">
                  <c:v>-133819.59747443313</c:v>
                </c:pt>
                <c:pt idx="719">
                  <c:v>-132814.17639839934</c:v>
                </c:pt>
                <c:pt idx="720">
                  <c:v>-132048.65707425529</c:v>
                </c:pt>
                <c:pt idx="721">
                  <c:v>-131165.70706980888</c:v>
                </c:pt>
                <c:pt idx="722">
                  <c:v>-130836.51471765236</c:v>
                </c:pt>
                <c:pt idx="723">
                  <c:v>-130815.78749666526</c:v>
                </c:pt>
                <c:pt idx="724">
                  <c:v>-130724.69997332155</c:v>
                </c:pt>
                <c:pt idx="725">
                  <c:v>-130186.22363717215</c:v>
                </c:pt>
                <c:pt idx="726">
                  <c:v>-129436.94669630955</c:v>
                </c:pt>
                <c:pt idx="727">
                  <c:v>-128575.98022232112</c:v>
                </c:pt>
                <c:pt idx="728">
                  <c:v>-126701.21874610947</c:v>
                </c:pt>
                <c:pt idx="729">
                  <c:v>-125522.80252556701</c:v>
                </c:pt>
                <c:pt idx="730">
                  <c:v>-124865.72926634068</c:v>
                </c:pt>
                <c:pt idx="731">
                  <c:v>-124946.35301022686</c:v>
                </c:pt>
                <c:pt idx="732">
                  <c:v>-123603.78610938204</c:v>
                </c:pt>
                <c:pt idx="733">
                  <c:v>-121220.33020898186</c:v>
                </c:pt>
                <c:pt idx="734">
                  <c:v>-119183.28505113393</c:v>
                </c:pt>
                <c:pt idx="735">
                  <c:v>-117958.07875500232</c:v>
                </c:pt>
                <c:pt idx="736">
                  <c:v>-114874.75382836827</c:v>
                </c:pt>
                <c:pt idx="737">
                  <c:v>-110357.19893285914</c:v>
                </c:pt>
                <c:pt idx="738">
                  <c:v>-105846.83172965772</c:v>
                </c:pt>
                <c:pt idx="739">
                  <c:v>-101157.8683859494</c:v>
                </c:pt>
                <c:pt idx="740">
                  <c:v>-96560.898497109913</c:v>
                </c:pt>
                <c:pt idx="741">
                  <c:v>-92202.033437083228</c:v>
                </c:pt>
                <c:pt idx="742">
                  <c:v>-89120.36528234779</c:v>
                </c:pt>
                <c:pt idx="743">
                  <c:v>-85663.465540240184</c:v>
                </c:pt>
                <c:pt idx="744">
                  <c:v>-81829.537287683488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B21-4A03-9FC8-A0741CF8E678}"/>
            </c:ext>
          </c:extLst>
        </c:ser>
        <c:ser>
          <c:idx val="3"/>
          <c:order val="3"/>
          <c:tx>
            <c:strRef>
              <c:f>'Dec2019-PSE-Variation-MODBESS'!$P$1</c:f>
              <c:strCache>
                <c:ptCount val="1"/>
                <c:pt idx="0">
                  <c:v>150,000MWh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'Dec2019-PSE-Variation-MODBESS'!$P$2:$P$746</c:f>
              <c:numCache>
                <c:formatCode>General</c:formatCode>
                <c:ptCount val="745"/>
                <c:pt idx="0">
                  <c:v>152932.28827034237</c:v>
                </c:pt>
                <c:pt idx="1">
                  <c:v>150000</c:v>
                </c:pt>
                <c:pt idx="2">
                  <c:v>150000</c:v>
                </c:pt>
                <c:pt idx="3">
                  <c:v>150000</c:v>
                </c:pt>
                <c:pt idx="4">
                  <c:v>150000</c:v>
                </c:pt>
                <c:pt idx="5">
                  <c:v>150000</c:v>
                </c:pt>
                <c:pt idx="6">
                  <c:v>150000</c:v>
                </c:pt>
                <c:pt idx="7">
                  <c:v>150000</c:v>
                </c:pt>
                <c:pt idx="8">
                  <c:v>150000</c:v>
                </c:pt>
                <c:pt idx="9">
                  <c:v>150000</c:v>
                </c:pt>
                <c:pt idx="10">
                  <c:v>150000</c:v>
                </c:pt>
                <c:pt idx="11">
                  <c:v>150000</c:v>
                </c:pt>
                <c:pt idx="12">
                  <c:v>150000</c:v>
                </c:pt>
                <c:pt idx="13">
                  <c:v>150000</c:v>
                </c:pt>
                <c:pt idx="14">
                  <c:v>150000</c:v>
                </c:pt>
                <c:pt idx="15">
                  <c:v>149511.82756780792</c:v>
                </c:pt>
                <c:pt idx="16">
                  <c:v>149454.33481547356</c:v>
                </c:pt>
                <c:pt idx="17">
                  <c:v>149257.05495775901</c:v>
                </c:pt>
                <c:pt idx="18">
                  <c:v>148836.52992441086</c:v>
                </c:pt>
                <c:pt idx="19">
                  <c:v>148282.95624722101</c:v>
                </c:pt>
                <c:pt idx="20">
                  <c:v>147526.44037349935</c:v>
                </c:pt>
                <c:pt idx="21">
                  <c:v>146722.58008003558</c:v>
                </c:pt>
                <c:pt idx="22">
                  <c:v>145918.7197865718</c:v>
                </c:pt>
                <c:pt idx="23">
                  <c:v>145094.55651400622</c:v>
                </c:pt>
                <c:pt idx="24">
                  <c:v>144290.69622054245</c:v>
                </c:pt>
                <c:pt idx="25">
                  <c:v>143484.58977323252</c:v>
                </c:pt>
                <c:pt idx="26">
                  <c:v>142770.92601156066</c:v>
                </c:pt>
                <c:pt idx="27">
                  <c:v>142217.35233437081</c:v>
                </c:pt>
                <c:pt idx="28">
                  <c:v>141638.98337038682</c:v>
                </c:pt>
                <c:pt idx="29">
                  <c:v>140880.22134281902</c:v>
                </c:pt>
                <c:pt idx="30">
                  <c:v>140236.45113383725</c:v>
                </c:pt>
                <c:pt idx="31">
                  <c:v>139773.07398843931</c:v>
                </c:pt>
                <c:pt idx="32">
                  <c:v>139352.54895509116</c:v>
                </c:pt>
                <c:pt idx="33">
                  <c:v>139177.8182303246</c:v>
                </c:pt>
                <c:pt idx="34">
                  <c:v>139274.34155624724</c:v>
                </c:pt>
                <c:pt idx="35">
                  <c:v>138808.71825700311</c:v>
                </c:pt>
                <c:pt idx="36">
                  <c:v>138137.81901289462</c:v>
                </c:pt>
                <c:pt idx="37">
                  <c:v>137417.32919519788</c:v>
                </c:pt>
                <c:pt idx="38">
                  <c:v>136766.73293019121</c:v>
                </c:pt>
                <c:pt idx="39">
                  <c:v>136048.48926634062</c:v>
                </c:pt>
                <c:pt idx="40">
                  <c:v>135557.98308581594</c:v>
                </c:pt>
                <c:pt idx="41">
                  <c:v>135171.23795464652</c:v>
                </c:pt>
                <c:pt idx="42">
                  <c:v>134813.78041796354</c:v>
                </c:pt>
                <c:pt idx="43">
                  <c:v>134769.76458870611</c:v>
                </c:pt>
                <c:pt idx="44">
                  <c:v>135441.67871943087</c:v>
                </c:pt>
                <c:pt idx="45">
                  <c:v>136344.50998666076</c:v>
                </c:pt>
                <c:pt idx="46">
                  <c:v>136601.52007114276</c:v>
                </c:pt>
                <c:pt idx="47">
                  <c:v>136748.49739439753</c:v>
                </c:pt>
                <c:pt idx="48">
                  <c:v>136965.8350200089</c:v>
                </c:pt>
                <c:pt idx="49">
                  <c:v>137367.15955535794</c:v>
                </c:pt>
                <c:pt idx="50">
                  <c:v>137427.53419297465</c:v>
                </c:pt>
                <c:pt idx="51">
                  <c:v>137268.43895064472</c:v>
                </c:pt>
                <c:pt idx="52">
                  <c:v>137622.34273010225</c:v>
                </c:pt>
                <c:pt idx="53">
                  <c:v>138815.03921742993</c:v>
                </c:pt>
                <c:pt idx="54">
                  <c:v>140664.4085015562</c:v>
                </c:pt>
                <c:pt idx="55">
                  <c:v>141817.50260560244</c:v>
                </c:pt>
                <c:pt idx="56">
                  <c:v>142009.54315695859</c:v>
                </c:pt>
                <c:pt idx="57">
                  <c:v>142391.03146287234</c:v>
                </c:pt>
                <c:pt idx="58">
                  <c:v>143373.20764784343</c:v>
                </c:pt>
                <c:pt idx="59">
                  <c:v>144153.35761671848</c:v>
                </c:pt>
                <c:pt idx="60">
                  <c:v>145005.66481102706</c:v>
                </c:pt>
                <c:pt idx="61">
                  <c:v>145277.12035571359</c:v>
                </c:pt>
                <c:pt idx="62">
                  <c:v>145436.74621609598</c:v>
                </c:pt>
                <c:pt idx="63">
                  <c:v>145872.35244108486</c:v>
                </c:pt>
                <c:pt idx="64">
                  <c:v>146468.51550022225</c:v>
                </c:pt>
                <c:pt idx="65">
                  <c:v>147300.98646509551</c:v>
                </c:pt>
                <c:pt idx="66">
                  <c:v>147965.71290351258</c:v>
                </c:pt>
                <c:pt idx="67">
                  <c:v>148617.79080480203</c:v>
                </c:pt>
                <c:pt idx="68">
                  <c:v>149158.03902178735</c:v>
                </c:pt>
                <c:pt idx="69">
                  <c:v>149701.88108492651</c:v>
                </c:pt>
                <c:pt idx="70">
                  <c:v>150000</c:v>
                </c:pt>
                <c:pt idx="71">
                  <c:v>150000</c:v>
                </c:pt>
                <c:pt idx="72">
                  <c:v>150000</c:v>
                </c:pt>
                <c:pt idx="73">
                  <c:v>150000</c:v>
                </c:pt>
                <c:pt idx="74">
                  <c:v>150000</c:v>
                </c:pt>
                <c:pt idx="75">
                  <c:v>149996.152156514</c:v>
                </c:pt>
                <c:pt idx="76">
                  <c:v>149972.00133392619</c:v>
                </c:pt>
                <c:pt idx="77">
                  <c:v>150000</c:v>
                </c:pt>
                <c:pt idx="78">
                  <c:v>150000</c:v>
                </c:pt>
                <c:pt idx="79">
                  <c:v>150000</c:v>
                </c:pt>
                <c:pt idx="80">
                  <c:v>150000</c:v>
                </c:pt>
                <c:pt idx="81">
                  <c:v>150000</c:v>
                </c:pt>
                <c:pt idx="82">
                  <c:v>150000</c:v>
                </c:pt>
                <c:pt idx="83">
                  <c:v>150000</c:v>
                </c:pt>
                <c:pt idx="84">
                  <c:v>150000</c:v>
                </c:pt>
                <c:pt idx="85">
                  <c:v>150000</c:v>
                </c:pt>
                <c:pt idx="86">
                  <c:v>150000</c:v>
                </c:pt>
                <c:pt idx="87">
                  <c:v>150000</c:v>
                </c:pt>
                <c:pt idx="88">
                  <c:v>149934.39857714539</c:v>
                </c:pt>
                <c:pt idx="89">
                  <c:v>149686.50831480656</c:v>
                </c:pt>
                <c:pt idx="90">
                  <c:v>149553.69746554023</c:v>
                </c:pt>
                <c:pt idx="91">
                  <c:v>149148.13846153844</c:v>
                </c:pt>
                <c:pt idx="92">
                  <c:v>148077.86180524676</c:v>
                </c:pt>
                <c:pt idx="93">
                  <c:v>146930.95313472653</c:v>
                </c:pt>
                <c:pt idx="94">
                  <c:v>145669.1402401067</c:v>
                </c:pt>
                <c:pt idx="95">
                  <c:v>144402.83503779458</c:v>
                </c:pt>
                <c:pt idx="96">
                  <c:v>143053.24695420187</c:v>
                </c:pt>
                <c:pt idx="97">
                  <c:v>141696.92040907071</c:v>
                </c:pt>
                <c:pt idx="98">
                  <c:v>140383.44597598934</c:v>
                </c:pt>
                <c:pt idx="99">
                  <c:v>139525.44650955981</c:v>
                </c:pt>
                <c:pt idx="100">
                  <c:v>138471.24330813697</c:v>
                </c:pt>
                <c:pt idx="101">
                  <c:v>137146.45051133839</c:v>
                </c:pt>
                <c:pt idx="102">
                  <c:v>136338.88626056028</c:v>
                </c:pt>
                <c:pt idx="103">
                  <c:v>136110.59822143178</c:v>
                </c:pt>
                <c:pt idx="104">
                  <c:v>135758.24615384618</c:v>
                </c:pt>
                <c:pt idx="105">
                  <c:v>135155.51987550023</c:v>
                </c:pt>
                <c:pt idx="106">
                  <c:v>134444.27745664743</c:v>
                </c:pt>
                <c:pt idx="107">
                  <c:v>133683.18168074702</c:v>
                </c:pt>
                <c:pt idx="108">
                  <c:v>133219.45415740332</c:v>
                </c:pt>
                <c:pt idx="109">
                  <c:v>132791.13952867946</c:v>
                </c:pt>
                <c:pt idx="110">
                  <c:v>132369.56336149405</c:v>
                </c:pt>
                <c:pt idx="111">
                  <c:v>131941.24873277018</c:v>
                </c:pt>
                <c:pt idx="112">
                  <c:v>131391.641796354</c:v>
                </c:pt>
                <c:pt idx="113">
                  <c:v>130738.71178301473</c:v>
                </c:pt>
                <c:pt idx="114">
                  <c:v>129986.95100044471</c:v>
                </c:pt>
                <c:pt idx="115">
                  <c:v>129165.20907069815</c:v>
                </c:pt>
                <c:pt idx="116">
                  <c:v>128329.99021787467</c:v>
                </c:pt>
                <c:pt idx="117">
                  <c:v>127474.46838594937</c:v>
                </c:pt>
                <c:pt idx="118">
                  <c:v>126607.7157847933</c:v>
                </c:pt>
                <c:pt idx="119">
                  <c:v>125707.27087594492</c:v>
                </c:pt>
                <c:pt idx="120">
                  <c:v>124757.41058248116</c:v>
                </c:pt>
                <c:pt idx="121">
                  <c:v>123816.53490440201</c:v>
                </c:pt>
                <c:pt idx="122">
                  <c:v>122855.44384170749</c:v>
                </c:pt>
                <c:pt idx="123">
                  <c:v>121903.33739439757</c:v>
                </c:pt>
                <c:pt idx="124">
                  <c:v>120955.72325477996</c:v>
                </c:pt>
                <c:pt idx="125">
                  <c:v>119990.05228990669</c:v>
                </c:pt>
                <c:pt idx="126">
                  <c:v>119044.68430413523</c:v>
                </c:pt>
                <c:pt idx="127">
                  <c:v>118099.31631836377</c:v>
                </c:pt>
                <c:pt idx="128">
                  <c:v>117151.70217874616</c:v>
                </c:pt>
                <c:pt idx="129">
                  <c:v>116204.08803912855</c:v>
                </c:pt>
                <c:pt idx="130">
                  <c:v>115256.47389951094</c:v>
                </c:pt>
                <c:pt idx="131">
                  <c:v>114308.85975989333</c:v>
                </c:pt>
                <c:pt idx="132">
                  <c:v>113365.73792796803</c:v>
                </c:pt>
                <c:pt idx="133">
                  <c:v>112420.28234771013</c:v>
                </c:pt>
                <c:pt idx="134">
                  <c:v>111432.06224988888</c:v>
                </c:pt>
                <c:pt idx="135">
                  <c:v>110441.59599822147</c:v>
                </c:pt>
                <c:pt idx="136">
                  <c:v>109448.88359270791</c:v>
                </c:pt>
                <c:pt idx="137">
                  <c:v>108458.41734104049</c:v>
                </c:pt>
                <c:pt idx="138">
                  <c:v>107465.70493552693</c:v>
                </c:pt>
                <c:pt idx="139">
                  <c:v>106472.99253001336</c:v>
                </c:pt>
                <c:pt idx="140">
                  <c:v>105482.52627834595</c:v>
                </c:pt>
                <c:pt idx="141">
                  <c:v>104489.81387283238</c:v>
                </c:pt>
                <c:pt idx="142">
                  <c:v>103521.89675411295</c:v>
                </c:pt>
                <c:pt idx="143">
                  <c:v>102531.43050244554</c:v>
                </c:pt>
                <c:pt idx="144">
                  <c:v>101540.96425077812</c:v>
                </c:pt>
                <c:pt idx="145">
                  <c:v>100548.25184526456</c:v>
                </c:pt>
                <c:pt idx="146">
                  <c:v>99557.785593597146</c:v>
                </c:pt>
                <c:pt idx="147">
                  <c:v>98562.827034237431</c:v>
                </c:pt>
                <c:pt idx="148">
                  <c:v>97637.762027567805</c:v>
                </c:pt>
                <c:pt idx="149">
                  <c:v>96665.352601156061</c:v>
                </c:pt>
                <c:pt idx="150">
                  <c:v>95670.394041796346</c:v>
                </c:pt>
                <c:pt idx="151">
                  <c:v>94677.681636282781</c:v>
                </c:pt>
                <c:pt idx="152">
                  <c:v>93682.723076923066</c:v>
                </c:pt>
                <c:pt idx="153">
                  <c:v>92800.510182303231</c:v>
                </c:pt>
                <c:pt idx="154">
                  <c:v>92942.587265451293</c:v>
                </c:pt>
                <c:pt idx="155">
                  <c:v>94329.376487327681</c:v>
                </c:pt>
                <c:pt idx="156">
                  <c:v>95880.316389506421</c:v>
                </c:pt>
                <c:pt idx="157">
                  <c:v>96182.950306803003</c:v>
                </c:pt>
                <c:pt idx="158">
                  <c:v>95503.679608714971</c:v>
                </c:pt>
                <c:pt idx="159">
                  <c:v>95367.83425522453</c:v>
                </c:pt>
                <c:pt idx="160">
                  <c:v>95297.390146731865</c:v>
                </c:pt>
                <c:pt idx="161">
                  <c:v>94618.119448643833</c:v>
                </c:pt>
                <c:pt idx="162">
                  <c:v>93623.160889284118</c:v>
                </c:pt>
                <c:pt idx="163">
                  <c:v>92628.202329924403</c:v>
                </c:pt>
                <c:pt idx="164">
                  <c:v>91800.072316585138</c:v>
                </c:pt>
                <c:pt idx="165">
                  <c:v>90929.090191196083</c:v>
                </c:pt>
                <c:pt idx="166">
                  <c:v>90148.304597598923</c:v>
                </c:pt>
                <c:pt idx="167">
                  <c:v>89883.902907959084</c:v>
                </c:pt>
                <c:pt idx="168">
                  <c:v>89826.935722543349</c:v>
                </c:pt>
                <c:pt idx="169">
                  <c:v>90591.333837261001</c:v>
                </c:pt>
                <c:pt idx="170">
                  <c:v>91985.310751445082</c:v>
                </c:pt>
                <c:pt idx="171">
                  <c:v>93920.466856380604</c:v>
                </c:pt>
                <c:pt idx="172">
                  <c:v>94973.493872832361</c:v>
                </c:pt>
                <c:pt idx="173">
                  <c:v>94896.223708314792</c:v>
                </c:pt>
                <c:pt idx="174">
                  <c:v>95153.724321920832</c:v>
                </c:pt>
                <c:pt idx="175">
                  <c:v>97579.5355446865</c:v>
                </c:pt>
                <c:pt idx="176">
                  <c:v>99990.971382836782</c:v>
                </c:pt>
                <c:pt idx="177">
                  <c:v>100412.62267674519</c:v>
                </c:pt>
                <c:pt idx="178">
                  <c:v>99636.329390840343</c:v>
                </c:pt>
                <c:pt idx="179">
                  <c:v>98672.904579813214</c:v>
                </c:pt>
                <c:pt idx="180">
                  <c:v>98185.257714539752</c:v>
                </c:pt>
                <c:pt idx="181">
                  <c:v>98356.155642507743</c:v>
                </c:pt>
                <c:pt idx="182">
                  <c:v>97643.017447754522</c:v>
                </c:pt>
                <c:pt idx="183">
                  <c:v>96661.535811471724</c:v>
                </c:pt>
                <c:pt idx="184">
                  <c:v>95677.808021342775</c:v>
                </c:pt>
                <c:pt idx="185">
                  <c:v>94730.106287238727</c:v>
                </c:pt>
                <c:pt idx="186">
                  <c:v>93802.707532236498</c:v>
                </c:pt>
                <c:pt idx="187">
                  <c:v>92895.611756336104</c:v>
                </c:pt>
                <c:pt idx="188">
                  <c:v>92205.022694530853</c:v>
                </c:pt>
                <c:pt idx="189">
                  <c:v>91809.818514895465</c:v>
                </c:pt>
                <c:pt idx="190">
                  <c:v>90914.041102712275</c:v>
                </c:pt>
                <c:pt idx="191">
                  <c:v>89970.919270786981</c:v>
                </c:pt>
                <c:pt idx="192">
                  <c:v>88991.683788350347</c:v>
                </c:pt>
                <c:pt idx="193">
                  <c:v>88007.955998221398</c:v>
                </c:pt>
                <c:pt idx="194">
                  <c:v>87021.982054246299</c:v>
                </c:pt>
                <c:pt idx="195">
                  <c:v>86311.090013339228</c:v>
                </c:pt>
                <c:pt idx="196">
                  <c:v>86516.269630947048</c:v>
                </c:pt>
                <c:pt idx="197">
                  <c:v>86457.056291685149</c:v>
                </c:pt>
                <c:pt idx="198">
                  <c:v>85696.573677189823</c:v>
                </c:pt>
                <c:pt idx="199">
                  <c:v>84708.353579368573</c:v>
                </c:pt>
                <c:pt idx="200">
                  <c:v>83724.625789239624</c:v>
                </c:pt>
                <c:pt idx="201">
                  <c:v>82740.897999110675</c:v>
                </c:pt>
                <c:pt idx="202">
                  <c:v>81759.416362827877</c:v>
                </c:pt>
                <c:pt idx="203">
                  <c:v>80775.688572698928</c:v>
                </c:pt>
                <c:pt idx="204">
                  <c:v>79778.483859493062</c:v>
                </c:pt>
                <c:pt idx="205">
                  <c:v>78900.763272565542</c:v>
                </c:pt>
                <c:pt idx="206">
                  <c:v>78018.550377945707</c:v>
                </c:pt>
                <c:pt idx="207">
                  <c:v>77388.87025344593</c:v>
                </c:pt>
                <c:pt idx="208">
                  <c:v>77135.786927523295</c:v>
                </c:pt>
                <c:pt idx="209">
                  <c:v>77042.793686082659</c:v>
                </c:pt>
                <c:pt idx="210">
                  <c:v>76904.702178746069</c:v>
                </c:pt>
                <c:pt idx="211">
                  <c:v>76450.922810137796</c:v>
                </c:pt>
                <c:pt idx="212">
                  <c:v>75503.308670520186</c:v>
                </c:pt>
                <c:pt idx="213">
                  <c:v>74535.391551800756</c:v>
                </c:pt>
                <c:pt idx="214">
                  <c:v>73813.26874166292</c:v>
                </c:pt>
                <c:pt idx="215">
                  <c:v>73095.638239217384</c:v>
                </c:pt>
                <c:pt idx="216">
                  <c:v>72220.163806136014</c:v>
                </c:pt>
                <c:pt idx="217">
                  <c:v>71364.992352156463</c:v>
                </c:pt>
                <c:pt idx="218">
                  <c:v>70351.976967541079</c:v>
                </c:pt>
                <c:pt idx="219">
                  <c:v>69336.715429079544</c:v>
                </c:pt>
                <c:pt idx="220">
                  <c:v>68344.00302356598</c:v>
                </c:pt>
                <c:pt idx="221">
                  <c:v>67351.290618052415</c:v>
                </c:pt>
                <c:pt idx="222">
                  <c:v>66360.824366385001</c:v>
                </c:pt>
                <c:pt idx="223">
                  <c:v>65350.055135615767</c:v>
                </c:pt>
                <c:pt idx="224">
                  <c:v>64359.58888394836</c:v>
                </c:pt>
                <c:pt idx="225">
                  <c:v>63346.573499332975</c:v>
                </c:pt>
                <c:pt idx="226">
                  <c:v>62333.558114717591</c:v>
                </c:pt>
                <c:pt idx="227">
                  <c:v>61322.788883948357</c:v>
                </c:pt>
                <c:pt idx="228">
                  <c:v>60305.281191640664</c:v>
                </c:pt>
                <c:pt idx="229">
                  <c:v>59312.5687861271</c:v>
                </c:pt>
                <c:pt idx="230">
                  <c:v>58322.102534459693</c:v>
                </c:pt>
                <c:pt idx="231">
                  <c:v>57333.882436638436</c:v>
                </c:pt>
                <c:pt idx="232">
                  <c:v>56343.416184971029</c:v>
                </c:pt>
                <c:pt idx="233">
                  <c:v>55352.949933303622</c:v>
                </c:pt>
                <c:pt idx="234">
                  <c:v>54346.760604713134</c:v>
                </c:pt>
                <c:pt idx="235">
                  <c:v>53221.525122276493</c:v>
                </c:pt>
                <c:pt idx="236">
                  <c:v>52085.058870609086</c:v>
                </c:pt>
                <c:pt idx="237">
                  <c:v>50878.961849710911</c:v>
                </c:pt>
                <c:pt idx="238">
                  <c:v>49643.664828812733</c:v>
                </c:pt>
                <c:pt idx="239">
                  <c:v>48539.17029791011</c:v>
                </c:pt>
                <c:pt idx="240">
                  <c:v>47315.366829702019</c:v>
                </c:pt>
                <c:pt idx="241">
                  <c:v>46089.229613161333</c:v>
                </c:pt>
                <c:pt idx="242">
                  <c:v>44976.100844819848</c:v>
                </c:pt>
                <c:pt idx="243">
                  <c:v>43669.102089817628</c:v>
                </c:pt>
                <c:pt idx="244">
                  <c:v>42477.095153401446</c:v>
                </c:pt>
                <c:pt idx="245">
                  <c:v>41143.054957758941</c:v>
                </c:pt>
                <c:pt idx="246">
                  <c:v>39903.703601600646</c:v>
                </c:pt>
                <c:pt idx="247">
                  <c:v>38734.245798132441</c:v>
                </c:pt>
                <c:pt idx="248">
                  <c:v>37382.148777234266</c:v>
                </c:pt>
                <c:pt idx="249">
                  <c:v>36774.173143619329</c:v>
                </c:pt>
                <c:pt idx="250">
                  <c:v>36143.648377056415</c:v>
                </c:pt>
                <c:pt idx="251">
                  <c:v>35468.025344597547</c:v>
                </c:pt>
                <c:pt idx="252">
                  <c:v>34846.572787905687</c:v>
                </c:pt>
                <c:pt idx="253">
                  <c:v>33451.711249444146</c:v>
                </c:pt>
                <c:pt idx="254">
                  <c:v>32059.095864828763</c:v>
                </c:pt>
                <c:pt idx="255">
                  <c:v>30702.506536238277</c:v>
                </c:pt>
                <c:pt idx="256">
                  <c:v>29278.532592263178</c:v>
                </c:pt>
                <c:pt idx="257">
                  <c:v>27836.501823032409</c:v>
                </c:pt>
                <c:pt idx="258">
                  <c:v>26405.789417518848</c:v>
                </c:pt>
                <c:pt idx="259">
                  <c:v>25015.507781236058</c:v>
                </c:pt>
                <c:pt idx="260">
                  <c:v>23654.426144953264</c:v>
                </c:pt>
                <c:pt idx="261">
                  <c:v>22437.098354824317</c:v>
                </c:pt>
                <c:pt idx="262">
                  <c:v>21235.493641618446</c:v>
                </c:pt>
                <c:pt idx="263">
                  <c:v>19986.719697643348</c:v>
                </c:pt>
                <c:pt idx="264">
                  <c:v>18710.991907514403</c:v>
                </c:pt>
                <c:pt idx="265">
                  <c:v>17435.264117385457</c:v>
                </c:pt>
                <c:pt idx="266">
                  <c:v>16040.577767896795</c:v>
                </c:pt>
                <c:pt idx="267">
                  <c:v>15045.037349933256</c:v>
                </c:pt>
                <c:pt idx="268">
                  <c:v>14396.718541573986</c:v>
                </c:pt>
                <c:pt idx="269">
                  <c:v>15097.54863494882</c:v>
                </c:pt>
                <c:pt idx="270">
                  <c:v>16144.719395286747</c:v>
                </c:pt>
                <c:pt idx="271">
                  <c:v>17664.50596709644</c:v>
                </c:pt>
                <c:pt idx="272">
                  <c:v>20645.476353935035</c:v>
                </c:pt>
                <c:pt idx="273">
                  <c:v>23985.435944864337</c:v>
                </c:pt>
                <c:pt idx="274">
                  <c:v>27437.225220097775</c:v>
                </c:pt>
                <c:pt idx="275">
                  <c:v>31444.639146287191</c:v>
                </c:pt>
                <c:pt idx="276">
                  <c:v>35376.302000889234</c:v>
                </c:pt>
                <c:pt idx="277">
                  <c:v>38310.412236549528</c:v>
                </c:pt>
                <c:pt idx="278">
                  <c:v>39516.342907959042</c:v>
                </c:pt>
                <c:pt idx="279">
                  <c:v>39192.696576256065</c:v>
                </c:pt>
                <c:pt idx="280">
                  <c:v>39238.650795909241</c:v>
                </c:pt>
                <c:pt idx="281">
                  <c:v>40334.548706091548</c:v>
                </c:pt>
                <c:pt idx="282">
                  <c:v>40963.221574032854</c:v>
                </c:pt>
                <c:pt idx="283">
                  <c:v>43338.113312583322</c:v>
                </c:pt>
                <c:pt idx="284">
                  <c:v>45139.341093819428</c:v>
                </c:pt>
                <c:pt idx="285">
                  <c:v>47658.547283236949</c:v>
                </c:pt>
                <c:pt idx="286">
                  <c:v>51860.799733214713</c:v>
                </c:pt>
                <c:pt idx="287">
                  <c:v>56598.840604713158</c:v>
                </c:pt>
                <c:pt idx="288">
                  <c:v>61679.628297020849</c:v>
                </c:pt>
                <c:pt idx="289">
                  <c:v>66764.009835482386</c:v>
                </c:pt>
                <c:pt idx="290">
                  <c:v>71830.35206758554</c:v>
                </c:pt>
                <c:pt idx="291">
                  <c:v>76755.973694975488</c:v>
                </c:pt>
                <c:pt idx="292">
                  <c:v>81587.80494441968</c:v>
                </c:pt>
                <c:pt idx="293">
                  <c:v>86363.721351711807</c:v>
                </c:pt>
                <c:pt idx="294">
                  <c:v>90997.120231213805</c:v>
                </c:pt>
                <c:pt idx="295">
                  <c:v>95756.794255224479</c:v>
                </c:pt>
                <c:pt idx="296">
                  <c:v>100206.20622498883</c:v>
                </c:pt>
                <c:pt idx="297">
                  <c:v>104137.86907959088</c:v>
                </c:pt>
                <c:pt idx="298">
                  <c:v>106211.48337927963</c:v>
                </c:pt>
                <c:pt idx="299">
                  <c:v>106495.61250333476</c:v>
                </c:pt>
                <c:pt idx="300">
                  <c:v>106266.74260560244</c:v>
                </c:pt>
                <c:pt idx="301">
                  <c:v>106442.63589150729</c:v>
                </c:pt>
                <c:pt idx="302">
                  <c:v>106683.49871053797</c:v>
                </c:pt>
                <c:pt idx="303">
                  <c:v>106452.3826589595</c:v>
                </c:pt>
                <c:pt idx="304">
                  <c:v>106918.70176967538</c:v>
                </c:pt>
                <c:pt idx="305">
                  <c:v>108305.02550466871</c:v>
                </c:pt>
                <c:pt idx="306">
                  <c:v>109853.70299688747</c:v>
                </c:pt>
                <c:pt idx="307">
                  <c:v>111068.68835927075</c:v>
                </c:pt>
                <c:pt idx="308">
                  <c:v>111607.16469542014</c:v>
                </c:pt>
                <c:pt idx="309">
                  <c:v>111423.39306358378</c:v>
                </c:pt>
                <c:pt idx="310">
                  <c:v>110563.1474433081</c:v>
                </c:pt>
                <c:pt idx="311">
                  <c:v>111033.06040017783</c:v>
                </c:pt>
                <c:pt idx="312">
                  <c:v>111342.41652289903</c:v>
                </c:pt>
                <c:pt idx="313">
                  <c:v>111781.64163628276</c:v>
                </c:pt>
                <c:pt idx="314">
                  <c:v>111802.36885726986</c:v>
                </c:pt>
                <c:pt idx="315">
                  <c:v>111627.58184081811</c:v>
                </c:pt>
                <c:pt idx="316">
                  <c:v>111877.4292752334</c:v>
                </c:pt>
                <c:pt idx="317">
                  <c:v>112450.18730102264</c:v>
                </c:pt>
                <c:pt idx="318">
                  <c:v>113091.50870609155</c:v>
                </c:pt>
                <c:pt idx="319">
                  <c:v>113592.10950644726</c:v>
                </c:pt>
                <c:pt idx="320">
                  <c:v>114004.310698088</c:v>
                </c:pt>
                <c:pt idx="321">
                  <c:v>113973.89068919515</c:v>
                </c:pt>
                <c:pt idx="322">
                  <c:v>114277.85604268558</c:v>
                </c:pt>
                <c:pt idx="323">
                  <c:v>114778.45684304129</c:v>
                </c:pt>
                <c:pt idx="324">
                  <c:v>114938.10774566467</c:v>
                </c:pt>
                <c:pt idx="325">
                  <c:v>114348.45172076471</c:v>
                </c:pt>
                <c:pt idx="326">
                  <c:v>113481.46763895058</c:v>
                </c:pt>
                <c:pt idx="327">
                  <c:v>112821.91806136054</c:v>
                </c:pt>
                <c:pt idx="328">
                  <c:v>111715.87813250328</c:v>
                </c:pt>
                <c:pt idx="329">
                  <c:v>110309.96101378385</c:v>
                </c:pt>
                <c:pt idx="330">
                  <c:v>109043.83100044458</c:v>
                </c:pt>
                <c:pt idx="331">
                  <c:v>107870.14367274338</c:v>
                </c:pt>
                <c:pt idx="332">
                  <c:v>106628.80894619825</c:v>
                </c:pt>
                <c:pt idx="333">
                  <c:v>105432.57248554907</c:v>
                </c:pt>
                <c:pt idx="334">
                  <c:v>104276.94198310353</c:v>
                </c:pt>
                <c:pt idx="335">
                  <c:v>103006.05687861265</c:v>
                </c:pt>
                <c:pt idx="336">
                  <c:v>101940.36012449971</c:v>
                </c:pt>
                <c:pt idx="337">
                  <c:v>101170.04825255662</c:v>
                </c:pt>
                <c:pt idx="338">
                  <c:v>100359.3932058692</c:v>
                </c:pt>
                <c:pt idx="339">
                  <c:v>99954.622552245361</c:v>
                </c:pt>
                <c:pt idx="340">
                  <c:v>100059.66500666954</c:v>
                </c:pt>
                <c:pt idx="341">
                  <c:v>100207.97376611819</c:v>
                </c:pt>
                <c:pt idx="342">
                  <c:v>100302.16460649169</c:v>
                </c:pt>
                <c:pt idx="343">
                  <c:v>100717.46911516221</c:v>
                </c:pt>
                <c:pt idx="344">
                  <c:v>101068.29461983095</c:v>
                </c:pt>
                <c:pt idx="345">
                  <c:v>102092.03530457972</c:v>
                </c:pt>
                <c:pt idx="346">
                  <c:v>103296.16905291232</c:v>
                </c:pt>
                <c:pt idx="347">
                  <c:v>104987.36407292121</c:v>
                </c:pt>
                <c:pt idx="348">
                  <c:v>106642.48048021333</c:v>
                </c:pt>
                <c:pt idx="349">
                  <c:v>108259.72135171178</c:v>
                </c:pt>
                <c:pt idx="350">
                  <c:v>108724.24353935073</c:v>
                </c:pt>
                <c:pt idx="351">
                  <c:v>109565.79423743878</c:v>
                </c:pt>
                <c:pt idx="352">
                  <c:v>110591.33184526447</c:v>
                </c:pt>
                <c:pt idx="353">
                  <c:v>111523.07907514441</c:v>
                </c:pt>
                <c:pt idx="354">
                  <c:v>113024.89641618487</c:v>
                </c:pt>
                <c:pt idx="355">
                  <c:v>114611.44944419732</c:v>
                </c:pt>
                <c:pt idx="356">
                  <c:v>116665.22751445077</c:v>
                </c:pt>
                <c:pt idx="357">
                  <c:v>118466.45529568687</c:v>
                </c:pt>
                <c:pt idx="358">
                  <c:v>120642.91466429514</c:v>
                </c:pt>
                <c:pt idx="359">
                  <c:v>122281.78868830581</c:v>
                </c:pt>
                <c:pt idx="360">
                  <c:v>124120.8920053356</c:v>
                </c:pt>
                <c:pt idx="361">
                  <c:v>125869.79879057348</c:v>
                </c:pt>
                <c:pt idx="362">
                  <c:v>126711.34948866152</c:v>
                </c:pt>
                <c:pt idx="363">
                  <c:v>127163.22313917286</c:v>
                </c:pt>
                <c:pt idx="364">
                  <c:v>128208.59697643387</c:v>
                </c:pt>
                <c:pt idx="365">
                  <c:v>128853.51222765663</c:v>
                </c:pt>
                <c:pt idx="366">
                  <c:v>128396.90484659838</c:v>
                </c:pt>
                <c:pt idx="367">
                  <c:v>127669.70787016441</c:v>
                </c:pt>
                <c:pt idx="368">
                  <c:v>126717.01956425067</c:v>
                </c:pt>
                <c:pt idx="369">
                  <c:v>125423.84811027112</c:v>
                </c:pt>
                <c:pt idx="370">
                  <c:v>124135.16896398389</c:v>
                </c:pt>
                <c:pt idx="371">
                  <c:v>122801.3915518007</c:v>
                </c:pt>
                <c:pt idx="372">
                  <c:v>121397.72058692742</c:v>
                </c:pt>
                <c:pt idx="373">
                  <c:v>119998.54192974645</c:v>
                </c:pt>
                <c:pt idx="374">
                  <c:v>118617.42009782116</c:v>
                </c:pt>
                <c:pt idx="375">
                  <c:v>117369.34690973756</c:v>
                </c:pt>
                <c:pt idx="376">
                  <c:v>116215.96256113819</c:v>
                </c:pt>
                <c:pt idx="377">
                  <c:v>114879.93899510885</c:v>
                </c:pt>
                <c:pt idx="378">
                  <c:v>113706.25166740765</c:v>
                </c:pt>
                <c:pt idx="379">
                  <c:v>112347.67896843032</c:v>
                </c:pt>
                <c:pt idx="380">
                  <c:v>110968.80329035118</c:v>
                </c:pt>
                <c:pt idx="381">
                  <c:v>109612.47674522</c:v>
                </c:pt>
                <c:pt idx="382">
                  <c:v>108165.95366829692</c:v>
                </c:pt>
                <c:pt idx="383">
                  <c:v>106737.4874166295</c:v>
                </c:pt>
                <c:pt idx="384">
                  <c:v>105360.85789239651</c:v>
                </c:pt>
                <c:pt idx="385">
                  <c:v>103963.9253890617</c:v>
                </c:pt>
                <c:pt idx="386">
                  <c:v>102562.50057803457</c:v>
                </c:pt>
                <c:pt idx="387">
                  <c:v>101185.87105380157</c:v>
                </c:pt>
                <c:pt idx="388">
                  <c:v>99899.438061360488</c:v>
                </c:pt>
                <c:pt idx="389">
                  <c:v>98522.808537127494</c:v>
                </c:pt>
                <c:pt idx="390">
                  <c:v>97098.834593152395</c:v>
                </c:pt>
                <c:pt idx="391">
                  <c:v>95670.36834148498</c:v>
                </c:pt>
                <c:pt idx="392">
                  <c:v>94250.886705202181</c:v>
                </c:pt>
                <c:pt idx="393">
                  <c:v>92844.881991996313</c:v>
                </c:pt>
                <c:pt idx="394">
                  <c:v>91438.877278790445</c:v>
                </c:pt>
                <c:pt idx="395">
                  <c:v>90032.872565584577</c:v>
                </c:pt>
                <c:pt idx="396">
                  <c:v>88626.867852378709</c:v>
                </c:pt>
                <c:pt idx="397">
                  <c:v>87223.109293018992</c:v>
                </c:pt>
                <c:pt idx="398">
                  <c:v>85929.412272120811</c:v>
                </c:pt>
                <c:pt idx="399">
                  <c:v>85176.95073365928</c:v>
                </c:pt>
                <c:pt idx="400">
                  <c:v>84415.504579813132</c:v>
                </c:pt>
                <c:pt idx="401">
                  <c:v>83676.519964428517</c:v>
                </c:pt>
                <c:pt idx="402">
                  <c:v>82973.64899955524</c:v>
                </c:pt>
                <c:pt idx="403">
                  <c:v>82221.187461093708</c:v>
                </c:pt>
                <c:pt idx="404">
                  <c:v>81477.885726989669</c:v>
                </c:pt>
                <c:pt idx="405">
                  <c:v>80489.753223654858</c:v>
                </c:pt>
                <c:pt idx="406">
                  <c:v>79571.952245442313</c:v>
                </c:pt>
                <c:pt idx="407">
                  <c:v>78535.105113383615</c:v>
                </c:pt>
                <c:pt idx="408">
                  <c:v>77225.947799021684</c:v>
                </c:pt>
                <c:pt idx="409">
                  <c:v>75826.681547354281</c:v>
                </c:pt>
                <c:pt idx="410">
                  <c:v>74438.646064917644</c:v>
                </c:pt>
                <c:pt idx="411">
                  <c:v>73052.856736327158</c:v>
                </c:pt>
                <c:pt idx="412">
                  <c:v>71631.128946198209</c:v>
                </c:pt>
                <c:pt idx="413">
                  <c:v>70204.908848376959</c:v>
                </c:pt>
                <c:pt idx="414">
                  <c:v>68785.42721209416</c:v>
                </c:pt>
                <c:pt idx="415">
                  <c:v>67359.207114272911</c:v>
                </c:pt>
                <c:pt idx="416">
                  <c:v>65937.479324143962</c:v>
                </c:pt>
                <c:pt idx="417">
                  <c:v>64535.966918630402</c:v>
                </c:pt>
                <c:pt idx="418">
                  <c:v>63125.469897732226</c:v>
                </c:pt>
                <c:pt idx="419">
                  <c:v>61739.768163628178</c:v>
                </c:pt>
                <c:pt idx="420">
                  <c:v>60426.206136060369</c:v>
                </c:pt>
                <c:pt idx="421">
                  <c:v>59067.545842596606</c:v>
                </c:pt>
                <c:pt idx="422">
                  <c:v>57683.915073365839</c:v>
                </c:pt>
                <c:pt idx="423">
                  <c:v>56304.776611827379</c:v>
                </c:pt>
                <c:pt idx="424">
                  <c:v>54907.756514006127</c:v>
                </c:pt>
                <c:pt idx="425">
                  <c:v>53477.044108492562</c:v>
                </c:pt>
                <c:pt idx="426">
                  <c:v>52122.963717207545</c:v>
                </c:pt>
                <c:pt idx="427">
                  <c:v>50696.743619386289</c:v>
                </c:pt>
                <c:pt idx="428">
                  <c:v>49286.246598488113</c:v>
                </c:pt>
                <c:pt idx="429">
                  <c:v>47864.518808359164</c:v>
                </c:pt>
                <c:pt idx="430">
                  <c:v>46458.514095153296</c:v>
                </c:pt>
                <c:pt idx="431">
                  <c:v>45072.812361049248</c:v>
                </c:pt>
                <c:pt idx="432">
                  <c:v>43684.864473099049</c:v>
                </c:pt>
                <c:pt idx="433">
                  <c:v>42278.859759893181</c:v>
                </c:pt>
                <c:pt idx="434">
                  <c:v>40877.347354379621</c:v>
                </c:pt>
                <c:pt idx="435">
                  <c:v>39471.342641173753</c:v>
                </c:pt>
                <c:pt idx="436">
                  <c:v>38105.943886171532</c:v>
                </c:pt>
                <c:pt idx="437">
                  <c:v>37013.380880391182</c:v>
                </c:pt>
                <c:pt idx="438">
                  <c:v>35605.130013339156</c:v>
                </c:pt>
                <c:pt idx="439">
                  <c:v>34199.125300133288</c:v>
                </c:pt>
                <c:pt idx="440">
                  <c:v>32858.521831925194</c:v>
                </c:pt>
                <c:pt idx="441">
                  <c:v>31991.450155624618</c:v>
                </c:pt>
                <c:pt idx="442">
                  <c:v>31615.879502000786</c:v>
                </c:pt>
                <c:pt idx="443">
                  <c:v>30809.716763005676</c:v>
                </c:pt>
                <c:pt idx="444">
                  <c:v>30276.389773232444</c:v>
                </c:pt>
                <c:pt idx="445">
                  <c:v>28976.392263227997</c:v>
                </c:pt>
                <c:pt idx="446">
                  <c:v>27565.895242329821</c:v>
                </c:pt>
                <c:pt idx="447">
                  <c:v>26513.938194753122</c:v>
                </c:pt>
                <c:pt idx="448">
                  <c:v>25389.841440640183</c:v>
                </c:pt>
                <c:pt idx="449">
                  <c:v>24225.138728323596</c:v>
                </c:pt>
                <c:pt idx="450">
                  <c:v>22880.042952423195</c:v>
                </c:pt>
                <c:pt idx="451">
                  <c:v>21717.586393952763</c:v>
                </c:pt>
                <c:pt idx="452">
                  <c:v>20622.777234326262</c:v>
                </c:pt>
                <c:pt idx="453">
                  <c:v>19543.778746109278</c:v>
                </c:pt>
                <c:pt idx="454">
                  <c:v>18694.763895064367</c:v>
                </c:pt>
                <c:pt idx="455">
                  <c:v>18991.471480657965</c:v>
                </c:pt>
                <c:pt idx="456">
                  <c:v>20688.057269897628</c:v>
                </c:pt>
                <c:pt idx="457">
                  <c:v>22730.983726100385</c:v>
                </c:pt>
                <c:pt idx="458">
                  <c:v>24759.464722098604</c:v>
                </c:pt>
                <c:pt idx="459">
                  <c:v>26636.443574922083</c:v>
                </c:pt>
                <c:pt idx="460">
                  <c:v>29092.477154290693</c:v>
                </c:pt>
                <c:pt idx="461">
                  <c:v>32394.561209426309</c:v>
                </c:pt>
                <c:pt idx="462">
                  <c:v>35687.450422409856</c:v>
                </c:pt>
                <c:pt idx="463">
                  <c:v>38700.765424633064</c:v>
                </c:pt>
                <c:pt idx="464">
                  <c:v>41622.086971987446</c:v>
                </c:pt>
                <c:pt idx="465">
                  <c:v>44599.323361493894</c:v>
                </c:pt>
                <c:pt idx="466">
                  <c:v>48041.987870164412</c:v>
                </c:pt>
                <c:pt idx="467">
                  <c:v>51196.023477100825</c:v>
                </c:pt>
                <c:pt idx="468">
                  <c:v>53686.198594930975</c:v>
                </c:pt>
                <c:pt idx="469">
                  <c:v>55763.266589595267</c:v>
                </c:pt>
                <c:pt idx="470">
                  <c:v>57080.886794130616</c:v>
                </c:pt>
                <c:pt idx="471">
                  <c:v>59677.500827034128</c:v>
                </c:pt>
                <c:pt idx="472">
                  <c:v>63194.119484215094</c:v>
                </c:pt>
                <c:pt idx="473">
                  <c:v>66984.921582925628</c:v>
                </c:pt>
                <c:pt idx="474">
                  <c:v>71208.667034237325</c:v>
                </c:pt>
                <c:pt idx="475">
                  <c:v>75161.822890173295</c:v>
                </c:pt>
                <c:pt idx="476">
                  <c:v>79113.181823032341</c:v>
                </c:pt>
                <c:pt idx="477">
                  <c:v>82743.427087594362</c:v>
                </c:pt>
                <c:pt idx="478">
                  <c:v>85774.921547354257</c:v>
                </c:pt>
                <c:pt idx="479">
                  <c:v>88050.562063139048</c:v>
                </c:pt>
                <c:pt idx="480">
                  <c:v>90142.215669186175</c:v>
                </c:pt>
                <c:pt idx="481">
                  <c:v>91007.196442863366</c:v>
                </c:pt>
                <c:pt idx="482">
                  <c:v>91477.10939973309</c:v>
                </c:pt>
                <c:pt idx="483">
                  <c:v>92071.500578034553</c:v>
                </c:pt>
                <c:pt idx="484">
                  <c:v>93010.435500222186</c:v>
                </c:pt>
                <c:pt idx="485">
                  <c:v>93640.905291240415</c:v>
                </c:pt>
                <c:pt idx="486">
                  <c:v>93656.241742996746</c:v>
                </c:pt>
                <c:pt idx="487">
                  <c:v>93386.76588706077</c:v>
                </c:pt>
                <c:pt idx="488">
                  <c:v>93872.921227211948</c:v>
                </c:pt>
                <c:pt idx="489">
                  <c:v>94768.589844375136</c:v>
                </c:pt>
                <c:pt idx="490">
                  <c:v>95902.363290351132</c:v>
                </c:pt>
                <c:pt idx="491">
                  <c:v>97669.309381947402</c:v>
                </c:pt>
                <c:pt idx="492">
                  <c:v>99019.554504223968</c:v>
                </c:pt>
                <c:pt idx="493">
                  <c:v>100678.26475766994</c:v>
                </c:pt>
                <c:pt idx="494">
                  <c:v>102223.34840373485</c:v>
                </c:pt>
                <c:pt idx="495">
                  <c:v>103701.66559359702</c:v>
                </c:pt>
                <c:pt idx="496">
                  <c:v>105306.25792796785</c:v>
                </c:pt>
                <c:pt idx="497">
                  <c:v>106584.34582481089</c:v>
                </c:pt>
                <c:pt idx="498">
                  <c:v>109036.78555802566</c:v>
                </c:pt>
                <c:pt idx="499">
                  <c:v>112120.60101378377</c:v>
                </c:pt>
                <c:pt idx="500">
                  <c:v>115402.84883948408</c:v>
                </c:pt>
                <c:pt idx="501">
                  <c:v>118775.2931969763</c:v>
                </c:pt>
                <c:pt idx="502">
                  <c:v>121137.53639839916</c:v>
                </c:pt>
                <c:pt idx="503">
                  <c:v>123427.62237438849</c:v>
                </c:pt>
                <c:pt idx="504">
                  <c:v>125445.32183192518</c:v>
                </c:pt>
                <c:pt idx="505">
                  <c:v>127749.85326811904</c:v>
                </c:pt>
                <c:pt idx="506">
                  <c:v>128360.48682970197</c:v>
                </c:pt>
                <c:pt idx="507">
                  <c:v>128435.33196976421</c:v>
                </c:pt>
                <c:pt idx="508">
                  <c:v>127793.13846153834</c:v>
                </c:pt>
                <c:pt idx="509">
                  <c:v>126832.9233437082</c:v>
                </c:pt>
                <c:pt idx="510">
                  <c:v>125602.11863050233</c:v>
                </c:pt>
                <c:pt idx="511">
                  <c:v>124411.91987550011</c:v>
                </c:pt>
                <c:pt idx="512">
                  <c:v>123096.11169408615</c:v>
                </c:pt>
                <c:pt idx="513">
                  <c:v>121915.6859048465</c:v>
                </c:pt>
                <c:pt idx="514">
                  <c:v>121348.57901289452</c:v>
                </c:pt>
                <c:pt idx="515">
                  <c:v>121324.89746554014</c:v>
                </c:pt>
                <c:pt idx="516">
                  <c:v>121360.07014673178</c:v>
                </c:pt>
                <c:pt idx="517">
                  <c:v>121739.7865718096</c:v>
                </c:pt>
                <c:pt idx="518">
                  <c:v>121845.31955535784</c:v>
                </c:pt>
                <c:pt idx="519">
                  <c:v>122347.71727879047</c:v>
                </c:pt>
                <c:pt idx="520">
                  <c:v>122958.3508403734</c:v>
                </c:pt>
                <c:pt idx="521">
                  <c:v>123763.82292574468</c:v>
                </c:pt>
                <c:pt idx="522">
                  <c:v>124538.60716762996</c:v>
                </c:pt>
                <c:pt idx="523">
                  <c:v>125008.52012449969</c:v>
                </c:pt>
                <c:pt idx="524">
                  <c:v>124847.29762561129</c:v>
                </c:pt>
                <c:pt idx="525">
                  <c:v>124099.7976700755</c:v>
                </c:pt>
                <c:pt idx="526">
                  <c:v>122835.91381058238</c:v>
                </c:pt>
                <c:pt idx="527">
                  <c:v>121468.268901734</c:v>
                </c:pt>
                <c:pt idx="528">
                  <c:v>120046.54111160505</c:v>
                </c:pt>
                <c:pt idx="529">
                  <c:v>118620.3210137838</c:v>
                </c:pt>
                <c:pt idx="530">
                  <c:v>117336.13417518887</c:v>
                </c:pt>
                <c:pt idx="531">
                  <c:v>116447.35800800346</c:v>
                </c:pt>
                <c:pt idx="532">
                  <c:v>115685.99944864375</c:v>
                </c:pt>
                <c:pt idx="533">
                  <c:v>114985.37463761662</c:v>
                </c:pt>
                <c:pt idx="534">
                  <c:v>114442.59375722535</c:v>
                </c:pt>
                <c:pt idx="535">
                  <c:v>114280.90198310351</c:v>
                </c:pt>
                <c:pt idx="536">
                  <c:v>114333.73855046679</c:v>
                </c:pt>
                <c:pt idx="537">
                  <c:v>115284.94658959529</c:v>
                </c:pt>
                <c:pt idx="538">
                  <c:v>116539.22899066244</c:v>
                </c:pt>
                <c:pt idx="539">
                  <c:v>117131.44782570023</c:v>
                </c:pt>
                <c:pt idx="540">
                  <c:v>117082.50171631829</c:v>
                </c:pt>
                <c:pt idx="541">
                  <c:v>116517.17170297903</c:v>
                </c:pt>
                <c:pt idx="542">
                  <c:v>115872.96352156506</c:v>
                </c:pt>
                <c:pt idx="543">
                  <c:v>115105.1292841262</c:v>
                </c:pt>
                <c:pt idx="544">
                  <c:v>114355.35187194301</c:v>
                </c:pt>
                <c:pt idx="545">
                  <c:v>113560.47619386387</c:v>
                </c:pt>
                <c:pt idx="546">
                  <c:v>112831.0017607825</c:v>
                </c:pt>
                <c:pt idx="547">
                  <c:v>112218.76530013332</c:v>
                </c:pt>
                <c:pt idx="548">
                  <c:v>111538.88144064021</c:v>
                </c:pt>
                <c:pt idx="549">
                  <c:v>110928.89113383718</c:v>
                </c:pt>
                <c:pt idx="550">
                  <c:v>110377.12563806129</c:v>
                </c:pt>
                <c:pt idx="551">
                  <c:v>109836.59091151616</c:v>
                </c:pt>
                <c:pt idx="552">
                  <c:v>109201.36734548681</c:v>
                </c:pt>
                <c:pt idx="553">
                  <c:v>108613.3130102267</c:v>
                </c:pt>
                <c:pt idx="554">
                  <c:v>108103.87405958197</c:v>
                </c:pt>
                <c:pt idx="555">
                  <c:v>107682.38548688299</c:v>
                </c:pt>
                <c:pt idx="556">
                  <c:v>107053.63759893279</c:v>
                </c:pt>
                <c:pt idx="557">
                  <c:v>106346.18673188076</c:v>
                </c:pt>
                <c:pt idx="558">
                  <c:v>105650.05422854595</c:v>
                </c:pt>
                <c:pt idx="559">
                  <c:v>104890.94182303239</c:v>
                </c:pt>
                <c:pt idx="560">
                  <c:v>104066.77855046681</c:v>
                </c:pt>
                <c:pt idx="561">
                  <c:v>103188.6199911071</c:v>
                </c:pt>
                <c:pt idx="562">
                  <c:v>102267.78450867046</c:v>
                </c:pt>
                <c:pt idx="563">
                  <c:v>101088.64133392613</c:v>
                </c:pt>
                <c:pt idx="564">
                  <c:v>99853.344313027963</c:v>
                </c:pt>
                <c:pt idx="565">
                  <c:v>98507.985753668254</c:v>
                </c:pt>
                <c:pt idx="566">
                  <c:v>97144.657963539314</c:v>
                </c:pt>
                <c:pt idx="567">
                  <c:v>95761.114788794977</c:v>
                </c:pt>
                <c:pt idx="568">
                  <c:v>94377.571614050641</c:v>
                </c:pt>
                <c:pt idx="569">
                  <c:v>93014.243823921701</c:v>
                </c:pt>
                <c:pt idx="570">
                  <c:v>91648.669879946596</c:v>
                </c:pt>
                <c:pt idx="571">
                  <c:v>90289.834397509956</c:v>
                </c:pt>
                <c:pt idx="572">
                  <c:v>88930.998915073316</c:v>
                </c:pt>
                <c:pt idx="573">
                  <c:v>87581.148048021292</c:v>
                </c:pt>
                <c:pt idx="574">
                  <c:v>86231.297180969268</c:v>
                </c:pt>
                <c:pt idx="575">
                  <c:v>84870.215544686478</c:v>
                </c:pt>
                <c:pt idx="576">
                  <c:v>83509.133908403688</c:v>
                </c:pt>
                <c:pt idx="577">
                  <c:v>82091.898425967054</c:v>
                </c:pt>
                <c:pt idx="578">
                  <c:v>80672.416789684255</c:v>
                </c:pt>
                <c:pt idx="579">
                  <c:v>79255.181307247622</c:v>
                </c:pt>
                <c:pt idx="580">
                  <c:v>77835.699670964823</c:v>
                </c:pt>
                <c:pt idx="581">
                  <c:v>76418.464188528189</c:v>
                </c:pt>
                <c:pt idx="582">
                  <c:v>74998.98255224539</c:v>
                </c:pt>
                <c:pt idx="583">
                  <c:v>73579.500915962592</c:v>
                </c:pt>
                <c:pt idx="584">
                  <c:v>72160.019279679793</c:v>
                </c:pt>
                <c:pt idx="585">
                  <c:v>70751.768412627775</c:v>
                </c:pt>
                <c:pt idx="586">
                  <c:v>69537.475126722929</c:v>
                </c:pt>
                <c:pt idx="587">
                  <c:v>68429.101449533075</c:v>
                </c:pt>
                <c:pt idx="588">
                  <c:v>67938.62657180964</c:v>
                </c:pt>
                <c:pt idx="589">
                  <c:v>67560.897358826085</c:v>
                </c:pt>
                <c:pt idx="590">
                  <c:v>66777.283752778952</c:v>
                </c:pt>
                <c:pt idx="591">
                  <c:v>65675.736131613987</c:v>
                </c:pt>
                <c:pt idx="592">
                  <c:v>64371.246313917232</c:v>
                </c:pt>
                <c:pt idx="593">
                  <c:v>63066.756496220478</c:v>
                </c:pt>
                <c:pt idx="594">
                  <c:v>62055.405406847422</c:v>
                </c:pt>
                <c:pt idx="595">
                  <c:v>60933.554806580636</c:v>
                </c:pt>
                <c:pt idx="596">
                  <c:v>59629.064988883882</c:v>
                </c:pt>
                <c:pt idx="597">
                  <c:v>58256.927772343195</c:v>
                </c:pt>
                <c:pt idx="598">
                  <c:v>56862.241422854531</c:v>
                </c:pt>
                <c:pt idx="599">
                  <c:v>55451.744401956355</c:v>
                </c:pt>
                <c:pt idx="600">
                  <c:v>54034.508919519714</c:v>
                </c:pt>
                <c:pt idx="601">
                  <c:v>52617.273437083073</c:v>
                </c:pt>
                <c:pt idx="602">
                  <c:v>51220.340933748259</c:v>
                </c:pt>
                <c:pt idx="603">
                  <c:v>49805.351605157775</c:v>
                </c:pt>
                <c:pt idx="604">
                  <c:v>48383.623815028826</c:v>
                </c:pt>
                <c:pt idx="605">
                  <c:v>46968.634486438343</c:v>
                </c:pt>
                <c:pt idx="606">
                  <c:v>45546.906696309394</c:v>
                </c:pt>
                <c:pt idx="607">
                  <c:v>44129.671213872753</c:v>
                </c:pt>
                <c:pt idx="608">
                  <c:v>42710.189577589961</c:v>
                </c:pt>
                <c:pt idx="609">
                  <c:v>41292.95409515332</c:v>
                </c:pt>
                <c:pt idx="610">
                  <c:v>39868.980151178221</c:v>
                </c:pt>
                <c:pt idx="611">
                  <c:v>38447.252361049272</c:v>
                </c:pt>
                <c:pt idx="612">
                  <c:v>37030.016878612631</c:v>
                </c:pt>
                <c:pt idx="613">
                  <c:v>35615.027550022147</c:v>
                </c:pt>
                <c:pt idx="614">
                  <c:v>34197.792067585506</c:v>
                </c:pt>
                <c:pt idx="615">
                  <c:v>32776.064277456557</c:v>
                </c:pt>
                <c:pt idx="616">
                  <c:v>31354.336487327611</c:v>
                </c:pt>
                <c:pt idx="617">
                  <c:v>29932.608697198666</c:v>
                </c:pt>
                <c:pt idx="618">
                  <c:v>28515.373214762029</c:v>
                </c:pt>
                <c:pt idx="619">
                  <c:v>27098.137732325391</c:v>
                </c:pt>
                <c:pt idx="620">
                  <c:v>25683.148403734907</c:v>
                </c:pt>
                <c:pt idx="621">
                  <c:v>24261.420613605962</c:v>
                </c:pt>
                <c:pt idx="622">
                  <c:v>22839.692823477017</c:v>
                </c:pt>
                <c:pt idx="623">
                  <c:v>21404.488110271148</c:v>
                </c:pt>
                <c:pt idx="624">
                  <c:v>19966.949648732687</c:v>
                </c:pt>
                <c:pt idx="625">
                  <c:v>18547.468012449895</c:v>
                </c:pt>
                <c:pt idx="626">
                  <c:v>17125.74022232095</c:v>
                </c:pt>
                <c:pt idx="627">
                  <c:v>15704.012432192005</c:v>
                </c:pt>
                <c:pt idx="628">
                  <c:v>14284.530795909213</c:v>
                </c:pt>
                <c:pt idx="629">
                  <c:v>12865.049159626422</c:v>
                </c:pt>
                <c:pt idx="630">
                  <c:v>11443.321369497477</c:v>
                </c:pt>
                <c:pt idx="631">
                  <c:v>10048.635020008815</c:v>
                </c:pt>
                <c:pt idx="632">
                  <c:v>9170.3325744774666</c:v>
                </c:pt>
                <c:pt idx="633">
                  <c:v>8314.5792618940959</c:v>
                </c:pt>
                <c:pt idx="634">
                  <c:v>7706.8664117384715</c:v>
                </c:pt>
                <c:pt idx="635">
                  <c:v>6979.6694353045004</c:v>
                </c:pt>
                <c:pt idx="636">
                  <c:v>6509.4975366828912</c:v>
                </c:pt>
                <c:pt idx="637">
                  <c:v>6542.8732947976087</c:v>
                </c:pt>
                <c:pt idx="638">
                  <c:v>6998.3407914627933</c:v>
                </c:pt>
                <c:pt idx="639">
                  <c:v>7127.3038506001876</c:v>
                </c:pt>
                <c:pt idx="640">
                  <c:v>7452.9023566028554</c:v>
                </c:pt>
                <c:pt idx="641">
                  <c:v>8032.8480746997875</c:v>
                </c:pt>
                <c:pt idx="642">
                  <c:v>7697.9709737660396</c:v>
                </c:pt>
                <c:pt idx="643">
                  <c:v>7130.8640818140611</c:v>
                </c:pt>
                <c:pt idx="644">
                  <c:v>6209.7095242329142</c:v>
                </c:pt>
                <c:pt idx="645">
                  <c:v>5707.7410938193971</c:v>
                </c:pt>
                <c:pt idx="646">
                  <c:v>4623.9875144507887</c:v>
                </c:pt>
                <c:pt idx="647">
                  <c:v>3314.7426056024115</c:v>
                </c:pt>
                <c:pt idx="648">
                  <c:v>2095.6942285459418</c:v>
                </c:pt>
                <c:pt idx="649">
                  <c:v>808.99845264554165</c:v>
                </c:pt>
                <c:pt idx="650">
                  <c:v>-545.34472209878913</c:v>
                </c:pt>
                <c:pt idx="651">
                  <c:v>-1890.6156869720662</c:v>
                </c:pt>
                <c:pt idx="652">
                  <c:v>-3157.0084837706436</c:v>
                </c:pt>
                <c:pt idx="653">
                  <c:v>-4376.0568608271133</c:v>
                </c:pt>
                <c:pt idx="654">
                  <c:v>-5732.6461894175982</c:v>
                </c:pt>
                <c:pt idx="655">
                  <c:v>-7091.481671854237</c:v>
                </c:pt>
                <c:pt idx="656">
                  <c:v>-8468.3739795465444</c:v>
                </c:pt>
                <c:pt idx="657">
                  <c:v>-9847.5124410850058</c:v>
                </c:pt>
                <c:pt idx="658">
                  <c:v>-11204.10176967549</c:v>
                </c:pt>
                <c:pt idx="659">
                  <c:v>-12587.732538906259</c:v>
                </c:pt>
                <c:pt idx="660">
                  <c:v>-13962.378692752412</c:v>
                </c:pt>
                <c:pt idx="661">
                  <c:v>-15343.763308137028</c:v>
                </c:pt>
                <c:pt idx="662">
                  <c:v>-16720.655615829335</c:v>
                </c:pt>
                <c:pt idx="663">
                  <c:v>-18097.547923521644</c:v>
                </c:pt>
                <c:pt idx="664">
                  <c:v>-19451.891098265976</c:v>
                </c:pt>
                <c:pt idx="665">
                  <c:v>-20808.480426856462</c:v>
                </c:pt>
                <c:pt idx="666">
                  <c:v>-22160.57744775464</c:v>
                </c:pt>
                <c:pt idx="667">
                  <c:v>-23517.166776345126</c:v>
                </c:pt>
                <c:pt idx="668">
                  <c:v>-24900.797545575897</c:v>
                </c:pt>
                <c:pt idx="669">
                  <c:v>-26252.894566474075</c:v>
                </c:pt>
                <c:pt idx="670">
                  <c:v>-27573.545433526098</c:v>
                </c:pt>
                <c:pt idx="671">
                  <c:v>-28858.257839039659</c:v>
                </c:pt>
                <c:pt idx="672">
                  <c:v>-30142.97024455322</c:v>
                </c:pt>
                <c:pt idx="673">
                  <c:v>-31454.724090707066</c:v>
                </c:pt>
                <c:pt idx="674">
                  <c:v>-32782.288608270428</c:v>
                </c:pt>
                <c:pt idx="675">
                  <c:v>-34069.247167630143</c:v>
                </c:pt>
                <c:pt idx="676">
                  <c:v>-35360.698034682166</c:v>
                </c:pt>
                <c:pt idx="677">
                  <c:v>-36654.395055580346</c:v>
                </c:pt>
                <c:pt idx="678">
                  <c:v>-38004.24592263237</c:v>
                </c:pt>
                <c:pt idx="679">
                  <c:v>-39354.096789684394</c:v>
                </c:pt>
                <c:pt idx="680">
                  <c:v>-40703.947656736418</c:v>
                </c:pt>
                <c:pt idx="681">
                  <c:v>-42033.495544686615</c:v>
                </c:pt>
                <c:pt idx="682">
                  <c:v>-43311.206705202399</c:v>
                </c:pt>
                <c:pt idx="683">
                  <c:v>-44521.270466874252</c:v>
                </c:pt>
                <c:pt idx="684">
                  <c:v>-45600.531738550555</c:v>
                </c:pt>
                <c:pt idx="685">
                  <c:v>-46540.005904846686</c:v>
                </c:pt>
                <c:pt idx="686">
                  <c:v>-47414.078826145043</c:v>
                </c:pt>
                <c:pt idx="687">
                  <c:v>-48382.84058692761</c:v>
                </c:pt>
                <c:pt idx="688">
                  <c:v>-49572.601369497643</c:v>
                </c:pt>
                <c:pt idx="689">
                  <c:v>-50836.748012450065</c:v>
                </c:pt>
                <c:pt idx="690">
                  <c:v>-51801.017465540324</c:v>
                </c:pt>
                <c:pt idx="691">
                  <c:v>-52947.926136060552</c:v>
                </c:pt>
                <c:pt idx="692">
                  <c:v>-54302.269310804884</c:v>
                </c:pt>
                <c:pt idx="693">
                  <c:v>-55654.366331703059</c:v>
                </c:pt>
                <c:pt idx="694">
                  <c:v>-57004.217198755083</c:v>
                </c:pt>
                <c:pt idx="695">
                  <c:v>-58331.51893285913</c:v>
                </c:pt>
                <c:pt idx="696">
                  <c:v>-59681.369799911154</c:v>
                </c:pt>
                <c:pt idx="697">
                  <c:v>-61028.97451311702</c:v>
                </c:pt>
                <c:pt idx="698">
                  <c:v>-62378.825380169044</c:v>
                </c:pt>
                <c:pt idx="699">
                  <c:v>-63730.922401067219</c:v>
                </c:pt>
                <c:pt idx="700">
                  <c:v>-65083.019421965393</c:v>
                </c:pt>
                <c:pt idx="701">
                  <c:v>-66430.624135171267</c:v>
                </c:pt>
                <c:pt idx="702">
                  <c:v>-67782.721156069441</c:v>
                </c:pt>
                <c:pt idx="703">
                  <c:v>-69130.325869275315</c:v>
                </c:pt>
                <c:pt idx="704">
                  <c:v>-70387.73405068928</c:v>
                </c:pt>
                <c:pt idx="705">
                  <c:v>-71694.732805691499</c:v>
                </c:pt>
                <c:pt idx="706">
                  <c:v>-73040.091365051208</c:v>
                </c:pt>
                <c:pt idx="707">
                  <c:v>-74344.843966207278</c:v>
                </c:pt>
                <c:pt idx="708">
                  <c:v>-75694.694833259302</c:v>
                </c:pt>
                <c:pt idx="709">
                  <c:v>-77042.299546465176</c:v>
                </c:pt>
                <c:pt idx="710">
                  <c:v>-78367.355126723065</c:v>
                </c:pt>
                <c:pt idx="711">
                  <c:v>-79487.222356603015</c:v>
                </c:pt>
                <c:pt idx="712">
                  <c:v>-80316.197012005417</c:v>
                </c:pt>
                <c:pt idx="713">
                  <c:v>-81616.457305469172</c:v>
                </c:pt>
                <c:pt idx="714">
                  <c:v>-82578.480604713273</c:v>
                </c:pt>
                <c:pt idx="715">
                  <c:v>-83136.865664739948</c:v>
                </c:pt>
                <c:pt idx="716">
                  <c:v>-83424.661129390908</c:v>
                </c:pt>
                <c:pt idx="717">
                  <c:v>-84025.898301467387</c:v>
                </c:pt>
                <c:pt idx="718">
                  <c:v>-83819.597474433147</c:v>
                </c:pt>
                <c:pt idx="719">
                  <c:v>-82814.176398399359</c:v>
                </c:pt>
                <c:pt idx="720">
                  <c:v>-82048.657074255301</c:v>
                </c:pt>
                <c:pt idx="721">
                  <c:v>-81165.707069808879</c:v>
                </c:pt>
                <c:pt idx="722">
                  <c:v>-80836.514717652361</c:v>
                </c:pt>
                <c:pt idx="723">
                  <c:v>-80815.78749666526</c:v>
                </c:pt>
                <c:pt idx="724">
                  <c:v>-80724.699973321549</c:v>
                </c:pt>
                <c:pt idx="725">
                  <c:v>-80186.223637172152</c:v>
                </c:pt>
                <c:pt idx="726">
                  <c:v>-79436.946696309547</c:v>
                </c:pt>
                <c:pt idx="727">
                  <c:v>-78575.980222321115</c:v>
                </c:pt>
                <c:pt idx="728">
                  <c:v>-76701.218746109473</c:v>
                </c:pt>
                <c:pt idx="729">
                  <c:v>-75522.802525567007</c:v>
                </c:pt>
                <c:pt idx="730">
                  <c:v>-74865.729266340684</c:v>
                </c:pt>
                <c:pt idx="731">
                  <c:v>-74946.353010226856</c:v>
                </c:pt>
                <c:pt idx="732">
                  <c:v>-73603.786109382039</c:v>
                </c:pt>
                <c:pt idx="733">
                  <c:v>-71220.330208981861</c:v>
                </c:pt>
                <c:pt idx="734">
                  <c:v>-69183.285051133935</c:v>
                </c:pt>
                <c:pt idx="735">
                  <c:v>-67958.078755002323</c:v>
                </c:pt>
                <c:pt idx="736">
                  <c:v>-64874.753828368266</c:v>
                </c:pt>
                <c:pt idx="737">
                  <c:v>-60357.198932859152</c:v>
                </c:pt>
                <c:pt idx="738">
                  <c:v>-55846.83172965773</c:v>
                </c:pt>
                <c:pt idx="739">
                  <c:v>-51157.868385949412</c:v>
                </c:pt>
                <c:pt idx="740">
                  <c:v>-46560.898497109927</c:v>
                </c:pt>
                <c:pt idx="741">
                  <c:v>-42202.03343708325</c:v>
                </c:pt>
                <c:pt idx="742">
                  <c:v>-39120.365282347811</c:v>
                </c:pt>
                <c:pt idx="743">
                  <c:v>-35663.465540240206</c:v>
                </c:pt>
                <c:pt idx="744">
                  <c:v>-31829.537287683514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B21-4A03-9FC8-A0741CF8E678}"/>
            </c:ext>
          </c:extLst>
        </c:ser>
        <c:ser>
          <c:idx val="4"/>
          <c:order val="4"/>
          <c:tx>
            <c:strRef>
              <c:f>'Dec2019-PSE-Variation-MODBESS'!$Q$1</c:f>
              <c:strCache>
                <c:ptCount val="1"/>
                <c:pt idx="0">
                  <c:v>250,000MWh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'Dec2019-PSE-Variation-MODBESS'!$Q$2:$Q$746</c:f>
              <c:numCache>
                <c:formatCode>General</c:formatCode>
                <c:ptCount val="745"/>
                <c:pt idx="0">
                  <c:v>252932.28827034237</c:v>
                </c:pt>
                <c:pt idx="1">
                  <c:v>250000</c:v>
                </c:pt>
                <c:pt idx="2">
                  <c:v>250000</c:v>
                </c:pt>
                <c:pt idx="3">
                  <c:v>250000</c:v>
                </c:pt>
                <c:pt idx="4">
                  <c:v>250000</c:v>
                </c:pt>
                <c:pt idx="5">
                  <c:v>250000</c:v>
                </c:pt>
                <c:pt idx="6">
                  <c:v>250000</c:v>
                </c:pt>
                <c:pt idx="7">
                  <c:v>250000</c:v>
                </c:pt>
                <c:pt idx="8">
                  <c:v>250000</c:v>
                </c:pt>
                <c:pt idx="9">
                  <c:v>250000</c:v>
                </c:pt>
                <c:pt idx="10">
                  <c:v>250000</c:v>
                </c:pt>
                <c:pt idx="11">
                  <c:v>250000</c:v>
                </c:pt>
                <c:pt idx="12">
                  <c:v>250000</c:v>
                </c:pt>
                <c:pt idx="13">
                  <c:v>250000</c:v>
                </c:pt>
                <c:pt idx="14">
                  <c:v>250000</c:v>
                </c:pt>
                <c:pt idx="15">
                  <c:v>249511.82756780792</c:v>
                </c:pt>
                <c:pt idx="16">
                  <c:v>249454.33481547356</c:v>
                </c:pt>
                <c:pt idx="17">
                  <c:v>249257.05495775901</c:v>
                </c:pt>
                <c:pt idx="18">
                  <c:v>248836.52992441086</c:v>
                </c:pt>
                <c:pt idx="19">
                  <c:v>248282.95624722101</c:v>
                </c:pt>
                <c:pt idx="20">
                  <c:v>247526.44037349935</c:v>
                </c:pt>
                <c:pt idx="21">
                  <c:v>246722.58008003558</c:v>
                </c:pt>
                <c:pt idx="22">
                  <c:v>245918.7197865718</c:v>
                </c:pt>
                <c:pt idx="23">
                  <c:v>245094.55651400622</c:v>
                </c:pt>
                <c:pt idx="24">
                  <c:v>244290.69622054245</c:v>
                </c:pt>
                <c:pt idx="25">
                  <c:v>243484.58977323252</c:v>
                </c:pt>
                <c:pt idx="26">
                  <c:v>242770.92601156066</c:v>
                </c:pt>
                <c:pt idx="27">
                  <c:v>242217.35233437081</c:v>
                </c:pt>
                <c:pt idx="28">
                  <c:v>241638.98337038682</c:v>
                </c:pt>
                <c:pt idx="29">
                  <c:v>240880.22134281902</c:v>
                </c:pt>
                <c:pt idx="30">
                  <c:v>240236.45113383725</c:v>
                </c:pt>
                <c:pt idx="31">
                  <c:v>239773.07398843931</c:v>
                </c:pt>
                <c:pt idx="32">
                  <c:v>239352.54895509116</c:v>
                </c:pt>
                <c:pt idx="33">
                  <c:v>239177.8182303246</c:v>
                </c:pt>
                <c:pt idx="34">
                  <c:v>239274.34155624724</c:v>
                </c:pt>
                <c:pt idx="35">
                  <c:v>238808.71825700311</c:v>
                </c:pt>
                <c:pt idx="36">
                  <c:v>238137.81901289462</c:v>
                </c:pt>
                <c:pt idx="37">
                  <c:v>237417.32919519788</c:v>
                </c:pt>
                <c:pt idx="38">
                  <c:v>236766.73293019121</c:v>
                </c:pt>
                <c:pt idx="39">
                  <c:v>236048.48926634062</c:v>
                </c:pt>
                <c:pt idx="40">
                  <c:v>235557.98308581594</c:v>
                </c:pt>
                <c:pt idx="41">
                  <c:v>235171.23795464652</c:v>
                </c:pt>
                <c:pt idx="42">
                  <c:v>234813.78041796354</c:v>
                </c:pt>
                <c:pt idx="43">
                  <c:v>234769.76458870611</c:v>
                </c:pt>
                <c:pt idx="44">
                  <c:v>235441.67871943087</c:v>
                </c:pt>
                <c:pt idx="45">
                  <c:v>236344.50998666076</c:v>
                </c:pt>
                <c:pt idx="46">
                  <c:v>236601.52007114276</c:v>
                </c:pt>
                <c:pt idx="47">
                  <c:v>236748.49739439753</c:v>
                </c:pt>
                <c:pt idx="48">
                  <c:v>236965.8350200089</c:v>
                </c:pt>
                <c:pt idx="49">
                  <c:v>237367.15955535794</c:v>
                </c:pt>
                <c:pt idx="50">
                  <c:v>237427.53419297465</c:v>
                </c:pt>
                <c:pt idx="51">
                  <c:v>237268.43895064472</c:v>
                </c:pt>
                <c:pt idx="52">
                  <c:v>237622.34273010225</c:v>
                </c:pt>
                <c:pt idx="53">
                  <c:v>238815.03921742993</c:v>
                </c:pt>
                <c:pt idx="54">
                  <c:v>240664.4085015562</c:v>
                </c:pt>
                <c:pt idx="55">
                  <c:v>241817.50260560244</c:v>
                </c:pt>
                <c:pt idx="56">
                  <c:v>242009.54315695859</c:v>
                </c:pt>
                <c:pt idx="57">
                  <c:v>242391.03146287234</c:v>
                </c:pt>
                <c:pt idx="58">
                  <c:v>243373.20764784343</c:v>
                </c:pt>
                <c:pt idx="59">
                  <c:v>244153.35761671848</c:v>
                </c:pt>
                <c:pt idx="60">
                  <c:v>245005.66481102706</c:v>
                </c:pt>
                <c:pt idx="61">
                  <c:v>245277.12035571359</c:v>
                </c:pt>
                <c:pt idx="62">
                  <c:v>245436.74621609598</c:v>
                </c:pt>
                <c:pt idx="63">
                  <c:v>245872.35244108486</c:v>
                </c:pt>
                <c:pt idx="64">
                  <c:v>246468.51550022225</c:v>
                </c:pt>
                <c:pt idx="65">
                  <c:v>247300.98646509551</c:v>
                </c:pt>
                <c:pt idx="66">
                  <c:v>247965.71290351258</c:v>
                </c:pt>
                <c:pt idx="67">
                  <c:v>248617.79080480203</c:v>
                </c:pt>
                <c:pt idx="68">
                  <c:v>249158.03902178735</c:v>
                </c:pt>
                <c:pt idx="69">
                  <c:v>249701.88108492651</c:v>
                </c:pt>
                <c:pt idx="70">
                  <c:v>250000</c:v>
                </c:pt>
                <c:pt idx="71">
                  <c:v>250000</c:v>
                </c:pt>
                <c:pt idx="72">
                  <c:v>250000</c:v>
                </c:pt>
                <c:pt idx="73">
                  <c:v>250000</c:v>
                </c:pt>
                <c:pt idx="74">
                  <c:v>250000</c:v>
                </c:pt>
                <c:pt idx="75">
                  <c:v>249996.152156514</c:v>
                </c:pt>
                <c:pt idx="76">
                  <c:v>249972.00133392619</c:v>
                </c:pt>
                <c:pt idx="77">
                  <c:v>250000</c:v>
                </c:pt>
                <c:pt idx="78">
                  <c:v>250000</c:v>
                </c:pt>
                <c:pt idx="79">
                  <c:v>250000</c:v>
                </c:pt>
                <c:pt idx="80">
                  <c:v>250000</c:v>
                </c:pt>
                <c:pt idx="81">
                  <c:v>250000</c:v>
                </c:pt>
                <c:pt idx="82">
                  <c:v>250000</c:v>
                </c:pt>
                <c:pt idx="83">
                  <c:v>250000</c:v>
                </c:pt>
                <c:pt idx="84">
                  <c:v>250000</c:v>
                </c:pt>
                <c:pt idx="85">
                  <c:v>250000</c:v>
                </c:pt>
                <c:pt idx="86">
                  <c:v>250000</c:v>
                </c:pt>
                <c:pt idx="87">
                  <c:v>250000</c:v>
                </c:pt>
                <c:pt idx="88">
                  <c:v>249934.39857714539</c:v>
                </c:pt>
                <c:pt idx="89">
                  <c:v>249686.50831480656</c:v>
                </c:pt>
                <c:pt idx="90">
                  <c:v>249553.69746554023</c:v>
                </c:pt>
                <c:pt idx="91">
                  <c:v>249148.13846153844</c:v>
                </c:pt>
                <c:pt idx="92">
                  <c:v>248077.86180524676</c:v>
                </c:pt>
                <c:pt idx="93">
                  <c:v>246930.95313472653</c:v>
                </c:pt>
                <c:pt idx="94">
                  <c:v>245669.1402401067</c:v>
                </c:pt>
                <c:pt idx="95">
                  <c:v>244402.83503779458</c:v>
                </c:pt>
                <c:pt idx="96">
                  <c:v>243053.24695420187</c:v>
                </c:pt>
                <c:pt idx="97">
                  <c:v>241696.92040907071</c:v>
                </c:pt>
                <c:pt idx="98">
                  <c:v>240383.44597598934</c:v>
                </c:pt>
                <c:pt idx="99">
                  <c:v>239525.44650955981</c:v>
                </c:pt>
                <c:pt idx="100">
                  <c:v>238471.24330813697</c:v>
                </c:pt>
                <c:pt idx="101">
                  <c:v>237146.45051133839</c:v>
                </c:pt>
                <c:pt idx="102">
                  <c:v>236338.88626056028</c:v>
                </c:pt>
                <c:pt idx="103">
                  <c:v>236110.59822143178</c:v>
                </c:pt>
                <c:pt idx="104">
                  <c:v>235758.24615384618</c:v>
                </c:pt>
                <c:pt idx="105">
                  <c:v>235155.51987550023</c:v>
                </c:pt>
                <c:pt idx="106">
                  <c:v>234444.27745664743</c:v>
                </c:pt>
                <c:pt idx="107">
                  <c:v>233683.18168074702</c:v>
                </c:pt>
                <c:pt idx="108">
                  <c:v>233219.45415740332</c:v>
                </c:pt>
                <c:pt idx="109">
                  <c:v>232791.13952867946</c:v>
                </c:pt>
                <c:pt idx="110">
                  <c:v>232369.56336149405</c:v>
                </c:pt>
                <c:pt idx="111">
                  <c:v>231941.24873277018</c:v>
                </c:pt>
                <c:pt idx="112">
                  <c:v>231391.641796354</c:v>
                </c:pt>
                <c:pt idx="113">
                  <c:v>230738.71178301473</c:v>
                </c:pt>
                <c:pt idx="114">
                  <c:v>229986.95100044471</c:v>
                </c:pt>
                <c:pt idx="115">
                  <c:v>229165.20907069815</c:v>
                </c:pt>
                <c:pt idx="116">
                  <c:v>228329.99021787467</c:v>
                </c:pt>
                <c:pt idx="117">
                  <c:v>227474.46838594938</c:v>
                </c:pt>
                <c:pt idx="118">
                  <c:v>226607.71578479331</c:v>
                </c:pt>
                <c:pt idx="119">
                  <c:v>225707.27087594493</c:v>
                </c:pt>
                <c:pt idx="120">
                  <c:v>224757.41058248116</c:v>
                </c:pt>
                <c:pt idx="121">
                  <c:v>223816.53490440201</c:v>
                </c:pt>
                <c:pt idx="122">
                  <c:v>222855.44384170749</c:v>
                </c:pt>
                <c:pt idx="123">
                  <c:v>221903.33739439756</c:v>
                </c:pt>
                <c:pt idx="124">
                  <c:v>220955.72325477996</c:v>
                </c:pt>
                <c:pt idx="125">
                  <c:v>219990.05228990669</c:v>
                </c:pt>
                <c:pt idx="126">
                  <c:v>219044.68430413524</c:v>
                </c:pt>
                <c:pt idx="127">
                  <c:v>218099.3163183638</c:v>
                </c:pt>
                <c:pt idx="128">
                  <c:v>217151.7021787462</c:v>
                </c:pt>
                <c:pt idx="129">
                  <c:v>216204.0880391286</c:v>
                </c:pt>
                <c:pt idx="130">
                  <c:v>215256.47389951101</c:v>
                </c:pt>
                <c:pt idx="131">
                  <c:v>214308.85975989341</c:v>
                </c:pt>
                <c:pt idx="132">
                  <c:v>213365.73792796812</c:v>
                </c:pt>
                <c:pt idx="133">
                  <c:v>212420.28234771022</c:v>
                </c:pt>
                <c:pt idx="134">
                  <c:v>211432.06224988896</c:v>
                </c:pt>
                <c:pt idx="135">
                  <c:v>210441.59599822154</c:v>
                </c:pt>
                <c:pt idx="136">
                  <c:v>209448.88359270798</c:v>
                </c:pt>
                <c:pt idx="137">
                  <c:v>208458.41734104056</c:v>
                </c:pt>
                <c:pt idx="138">
                  <c:v>207465.704935527</c:v>
                </c:pt>
                <c:pt idx="139">
                  <c:v>206472.99253001343</c:v>
                </c:pt>
                <c:pt idx="140">
                  <c:v>205482.52627834602</c:v>
                </c:pt>
                <c:pt idx="141">
                  <c:v>204489.81387283246</c:v>
                </c:pt>
                <c:pt idx="142">
                  <c:v>203521.89675411303</c:v>
                </c:pt>
                <c:pt idx="143">
                  <c:v>202531.43050244561</c:v>
                </c:pt>
                <c:pt idx="144">
                  <c:v>201540.9642507782</c:v>
                </c:pt>
                <c:pt idx="145">
                  <c:v>200548.25184526463</c:v>
                </c:pt>
                <c:pt idx="146">
                  <c:v>199557.78559359722</c:v>
                </c:pt>
                <c:pt idx="147">
                  <c:v>198562.8270342375</c:v>
                </c:pt>
                <c:pt idx="148">
                  <c:v>197637.76202756786</c:v>
                </c:pt>
                <c:pt idx="149">
                  <c:v>196665.35260115613</c:v>
                </c:pt>
                <c:pt idx="150">
                  <c:v>195670.39404179642</c:v>
                </c:pt>
                <c:pt idx="151">
                  <c:v>194677.68163628285</c:v>
                </c:pt>
                <c:pt idx="152">
                  <c:v>193682.72307692314</c:v>
                </c:pt>
                <c:pt idx="153">
                  <c:v>192800.51018230332</c:v>
                </c:pt>
                <c:pt idx="154">
                  <c:v>192942.58726545138</c:v>
                </c:pt>
                <c:pt idx="155">
                  <c:v>194329.37648732777</c:v>
                </c:pt>
                <c:pt idx="156">
                  <c:v>195880.31638950651</c:v>
                </c:pt>
                <c:pt idx="157">
                  <c:v>196182.95030680308</c:v>
                </c:pt>
                <c:pt idx="158">
                  <c:v>195503.67960871503</c:v>
                </c:pt>
                <c:pt idx="159">
                  <c:v>195367.83425522459</c:v>
                </c:pt>
                <c:pt idx="160">
                  <c:v>195297.39014673192</c:v>
                </c:pt>
                <c:pt idx="161">
                  <c:v>194618.11944864388</c:v>
                </c:pt>
                <c:pt idx="162">
                  <c:v>193623.16088928416</c:v>
                </c:pt>
                <c:pt idx="163">
                  <c:v>192628.20232992445</c:v>
                </c:pt>
                <c:pt idx="164">
                  <c:v>191800.0723165852</c:v>
                </c:pt>
                <c:pt idx="165">
                  <c:v>190929.09019119613</c:v>
                </c:pt>
                <c:pt idx="166">
                  <c:v>190148.30459759897</c:v>
                </c:pt>
                <c:pt idx="167">
                  <c:v>189883.90290795913</c:v>
                </c:pt>
                <c:pt idx="168">
                  <c:v>189826.93572254339</c:v>
                </c:pt>
                <c:pt idx="169">
                  <c:v>190591.33383726105</c:v>
                </c:pt>
                <c:pt idx="170">
                  <c:v>191985.31075144513</c:v>
                </c:pt>
                <c:pt idx="171">
                  <c:v>193920.46685638066</c:v>
                </c:pt>
                <c:pt idx="172">
                  <c:v>194973.49387283242</c:v>
                </c:pt>
                <c:pt idx="173">
                  <c:v>194896.22370831485</c:v>
                </c:pt>
                <c:pt idx="174">
                  <c:v>195153.72432192089</c:v>
                </c:pt>
                <c:pt idx="175">
                  <c:v>197579.53554468657</c:v>
                </c:pt>
                <c:pt idx="176">
                  <c:v>199990.97138283687</c:v>
                </c:pt>
                <c:pt idx="177">
                  <c:v>200412.62267674526</c:v>
                </c:pt>
                <c:pt idx="178">
                  <c:v>199636.3293908404</c:v>
                </c:pt>
                <c:pt idx="179">
                  <c:v>198672.90457981327</c:v>
                </c:pt>
                <c:pt idx="180">
                  <c:v>198185.25771453982</c:v>
                </c:pt>
                <c:pt idx="181">
                  <c:v>198356.1556425078</c:v>
                </c:pt>
                <c:pt idx="182">
                  <c:v>197643.01744775457</c:v>
                </c:pt>
                <c:pt idx="183">
                  <c:v>196661.53581147178</c:v>
                </c:pt>
                <c:pt idx="184">
                  <c:v>195677.80802134285</c:v>
                </c:pt>
                <c:pt idx="185">
                  <c:v>194730.1062872388</c:v>
                </c:pt>
                <c:pt idx="186">
                  <c:v>193802.70753223659</c:v>
                </c:pt>
                <c:pt idx="187">
                  <c:v>192895.61175633618</c:v>
                </c:pt>
                <c:pt idx="188">
                  <c:v>192205.02269453093</c:v>
                </c:pt>
                <c:pt idx="189">
                  <c:v>191809.81851489554</c:v>
                </c:pt>
                <c:pt idx="190">
                  <c:v>190914.04110271233</c:v>
                </c:pt>
                <c:pt idx="191">
                  <c:v>189970.91927078704</c:v>
                </c:pt>
                <c:pt idx="192">
                  <c:v>188991.6837883504</c:v>
                </c:pt>
                <c:pt idx="193">
                  <c:v>188007.95599822147</c:v>
                </c:pt>
                <c:pt idx="194">
                  <c:v>187021.98205424636</c:v>
                </c:pt>
                <c:pt idx="195">
                  <c:v>186311.0900133393</c:v>
                </c:pt>
                <c:pt idx="196">
                  <c:v>186516.26963094712</c:v>
                </c:pt>
                <c:pt idx="197">
                  <c:v>186457.05629168524</c:v>
                </c:pt>
                <c:pt idx="198">
                  <c:v>185696.57367718991</c:v>
                </c:pt>
                <c:pt idx="199">
                  <c:v>184708.35357936865</c:v>
                </c:pt>
                <c:pt idx="200">
                  <c:v>183724.62578923971</c:v>
                </c:pt>
                <c:pt idx="201">
                  <c:v>182740.89799911078</c:v>
                </c:pt>
                <c:pt idx="202">
                  <c:v>181759.41636282799</c:v>
                </c:pt>
                <c:pt idx="203">
                  <c:v>180775.68857269906</c:v>
                </c:pt>
                <c:pt idx="204">
                  <c:v>179778.48385949319</c:v>
                </c:pt>
                <c:pt idx="205">
                  <c:v>178900.76327256567</c:v>
                </c:pt>
                <c:pt idx="206">
                  <c:v>178018.55037794585</c:v>
                </c:pt>
                <c:pt idx="207">
                  <c:v>177388.87025344608</c:v>
                </c:pt>
                <c:pt idx="208">
                  <c:v>177135.78692752344</c:v>
                </c:pt>
                <c:pt idx="209">
                  <c:v>177042.79368608279</c:v>
                </c:pt>
                <c:pt idx="210">
                  <c:v>176904.7021787462</c:v>
                </c:pt>
                <c:pt idx="211">
                  <c:v>176450.92281013794</c:v>
                </c:pt>
                <c:pt idx="212">
                  <c:v>175503.30867052035</c:v>
                </c:pt>
                <c:pt idx="213">
                  <c:v>174535.39155180092</c:v>
                </c:pt>
                <c:pt idx="214">
                  <c:v>173813.26874166308</c:v>
                </c:pt>
                <c:pt idx="215">
                  <c:v>173095.63823921754</c:v>
                </c:pt>
                <c:pt idx="216">
                  <c:v>172220.16380613617</c:v>
                </c:pt>
                <c:pt idx="217">
                  <c:v>171364.99235215664</c:v>
                </c:pt>
                <c:pt idx="218">
                  <c:v>170351.97696754124</c:v>
                </c:pt>
                <c:pt idx="219">
                  <c:v>169336.71542907969</c:v>
                </c:pt>
                <c:pt idx="220">
                  <c:v>168344.00302356613</c:v>
                </c:pt>
                <c:pt idx="221">
                  <c:v>167351.29061805256</c:v>
                </c:pt>
                <c:pt idx="222">
                  <c:v>166360.82436638515</c:v>
                </c:pt>
                <c:pt idx="223">
                  <c:v>165350.05513561593</c:v>
                </c:pt>
                <c:pt idx="224">
                  <c:v>164359.58888394851</c:v>
                </c:pt>
                <c:pt idx="225">
                  <c:v>163346.57349933311</c:v>
                </c:pt>
                <c:pt idx="226">
                  <c:v>162333.55811471771</c:v>
                </c:pt>
                <c:pt idx="227">
                  <c:v>161322.78888394849</c:v>
                </c:pt>
                <c:pt idx="228">
                  <c:v>160305.2811916408</c:v>
                </c:pt>
                <c:pt idx="229">
                  <c:v>159312.56878612723</c:v>
                </c:pt>
                <c:pt idx="230">
                  <c:v>158322.10253445982</c:v>
                </c:pt>
                <c:pt idx="231">
                  <c:v>157333.88243663855</c:v>
                </c:pt>
                <c:pt idx="232">
                  <c:v>156343.41618497114</c:v>
                </c:pt>
                <c:pt idx="233">
                  <c:v>155352.94993330372</c:v>
                </c:pt>
                <c:pt idx="234">
                  <c:v>154346.76060471323</c:v>
                </c:pt>
                <c:pt idx="235">
                  <c:v>153221.52512227659</c:v>
                </c:pt>
                <c:pt idx="236">
                  <c:v>152085.05887060918</c:v>
                </c:pt>
                <c:pt idx="237">
                  <c:v>150878.96184971099</c:v>
                </c:pt>
                <c:pt idx="238">
                  <c:v>149643.66482881282</c:v>
                </c:pt>
                <c:pt idx="239">
                  <c:v>148539.1702979102</c:v>
                </c:pt>
                <c:pt idx="240">
                  <c:v>147315.36682970211</c:v>
                </c:pt>
                <c:pt idx="241">
                  <c:v>146089.22961316141</c:v>
                </c:pt>
                <c:pt idx="242">
                  <c:v>144976.10084481991</c:v>
                </c:pt>
                <c:pt idx="243">
                  <c:v>143669.10208981769</c:v>
                </c:pt>
                <c:pt idx="244">
                  <c:v>142477.09515340152</c:v>
                </c:pt>
                <c:pt idx="245">
                  <c:v>141143.05495775901</c:v>
                </c:pt>
                <c:pt idx="246">
                  <c:v>139903.70360160072</c:v>
                </c:pt>
                <c:pt idx="247">
                  <c:v>138734.2457981325</c:v>
                </c:pt>
                <c:pt idx="248">
                  <c:v>137382.14877723431</c:v>
                </c:pt>
                <c:pt idx="249">
                  <c:v>136774.17314361938</c:v>
                </c:pt>
                <c:pt idx="250">
                  <c:v>136143.64837705647</c:v>
                </c:pt>
                <c:pt idx="251">
                  <c:v>135468.02534459758</c:v>
                </c:pt>
                <c:pt idx="252">
                  <c:v>134846.57278790572</c:v>
                </c:pt>
                <c:pt idx="253">
                  <c:v>133451.7112494442</c:v>
                </c:pt>
                <c:pt idx="254">
                  <c:v>132059.09586482882</c:v>
                </c:pt>
                <c:pt idx="255">
                  <c:v>130702.50653623833</c:v>
                </c:pt>
                <c:pt idx="256">
                  <c:v>129278.53259226323</c:v>
                </c:pt>
                <c:pt idx="257">
                  <c:v>127836.50182303246</c:v>
                </c:pt>
                <c:pt idx="258">
                  <c:v>126405.7894175189</c:v>
                </c:pt>
                <c:pt idx="259">
                  <c:v>125015.50778123611</c:v>
                </c:pt>
                <c:pt idx="260">
                  <c:v>123654.42614495332</c:v>
                </c:pt>
                <c:pt idx="261">
                  <c:v>122437.09835482438</c:v>
                </c:pt>
                <c:pt idx="262">
                  <c:v>121235.49364161851</c:v>
                </c:pt>
                <c:pt idx="263">
                  <c:v>119986.71969764341</c:v>
                </c:pt>
                <c:pt idx="264">
                  <c:v>118710.99190751446</c:v>
                </c:pt>
                <c:pt idx="265">
                  <c:v>117435.26411738551</c:v>
                </c:pt>
                <c:pt idx="266">
                  <c:v>116040.57776789684</c:v>
                </c:pt>
                <c:pt idx="267">
                  <c:v>115045.03734993331</c:v>
                </c:pt>
                <c:pt idx="268">
                  <c:v>114396.71854157404</c:v>
                </c:pt>
                <c:pt idx="269">
                  <c:v>115097.54863494888</c:v>
                </c:pt>
                <c:pt idx="270">
                  <c:v>116144.71939528681</c:v>
                </c:pt>
                <c:pt idx="271">
                  <c:v>117664.5059670965</c:v>
                </c:pt>
                <c:pt idx="272">
                  <c:v>120645.4763539351</c:v>
                </c:pt>
                <c:pt idx="273">
                  <c:v>123985.4359448644</c:v>
                </c:pt>
                <c:pt idx="274">
                  <c:v>127437.22522009784</c:v>
                </c:pt>
                <c:pt idx="275">
                  <c:v>131444.63914628726</c:v>
                </c:pt>
                <c:pt idx="276">
                  <c:v>135376.30200088929</c:v>
                </c:pt>
                <c:pt idx="277">
                  <c:v>138310.4122365496</c:v>
                </c:pt>
                <c:pt idx="278">
                  <c:v>139516.34290795913</c:v>
                </c:pt>
                <c:pt idx="279">
                  <c:v>139192.69657625616</c:v>
                </c:pt>
                <c:pt idx="280">
                  <c:v>139238.65079590934</c:v>
                </c:pt>
                <c:pt idx="281">
                  <c:v>140334.54870609165</c:v>
                </c:pt>
                <c:pt idx="282">
                  <c:v>140963.22157403297</c:v>
                </c:pt>
                <c:pt idx="283">
                  <c:v>143338.11331258345</c:v>
                </c:pt>
                <c:pt idx="284">
                  <c:v>145139.34109381956</c:v>
                </c:pt>
                <c:pt idx="285">
                  <c:v>147658.54728323707</c:v>
                </c:pt>
                <c:pt idx="286">
                  <c:v>151860.79973321484</c:v>
                </c:pt>
                <c:pt idx="287">
                  <c:v>156598.84060471327</c:v>
                </c:pt>
                <c:pt idx="288">
                  <c:v>161679.62829702097</c:v>
                </c:pt>
                <c:pt idx="289">
                  <c:v>166764.00983548252</c:v>
                </c:pt>
                <c:pt idx="290">
                  <c:v>171830.35206758569</c:v>
                </c:pt>
                <c:pt idx="291">
                  <c:v>176755.97369497563</c:v>
                </c:pt>
                <c:pt idx="292">
                  <c:v>181587.80494441983</c:v>
                </c:pt>
                <c:pt idx="293">
                  <c:v>186363.72135171195</c:v>
                </c:pt>
                <c:pt idx="294">
                  <c:v>190997.12023121395</c:v>
                </c:pt>
                <c:pt idx="295">
                  <c:v>195756.79425522461</c:v>
                </c:pt>
                <c:pt idx="296">
                  <c:v>200206.20622498894</c:v>
                </c:pt>
                <c:pt idx="297">
                  <c:v>204137.86907959098</c:v>
                </c:pt>
                <c:pt idx="298">
                  <c:v>206211.48337927973</c:v>
                </c:pt>
                <c:pt idx="299">
                  <c:v>206495.61250333485</c:v>
                </c:pt>
                <c:pt idx="300">
                  <c:v>206266.74260560251</c:v>
                </c:pt>
                <c:pt idx="301">
                  <c:v>206442.63589150735</c:v>
                </c:pt>
                <c:pt idx="302">
                  <c:v>206683.49871053803</c:v>
                </c:pt>
                <c:pt idx="303">
                  <c:v>206452.38265895954</c:v>
                </c:pt>
                <c:pt idx="304">
                  <c:v>206918.70176967542</c:v>
                </c:pt>
                <c:pt idx="305">
                  <c:v>208305.02550466874</c:v>
                </c:pt>
                <c:pt idx="306">
                  <c:v>209853.7029968875</c:v>
                </c:pt>
                <c:pt idx="307">
                  <c:v>211068.68835927077</c:v>
                </c:pt>
                <c:pt idx="308">
                  <c:v>211607.16469542019</c:v>
                </c:pt>
                <c:pt idx="309">
                  <c:v>211423.39306358382</c:v>
                </c:pt>
                <c:pt idx="310">
                  <c:v>210563.14744330815</c:v>
                </c:pt>
                <c:pt idx="311">
                  <c:v>211033.06040017787</c:v>
                </c:pt>
                <c:pt idx="312">
                  <c:v>211342.41652289909</c:v>
                </c:pt>
                <c:pt idx="313">
                  <c:v>211781.64163628282</c:v>
                </c:pt>
                <c:pt idx="314">
                  <c:v>211802.36885726993</c:v>
                </c:pt>
                <c:pt idx="315">
                  <c:v>211627.58184081817</c:v>
                </c:pt>
                <c:pt idx="316">
                  <c:v>211877.42927523347</c:v>
                </c:pt>
                <c:pt idx="317">
                  <c:v>212450.1873010227</c:v>
                </c:pt>
                <c:pt idx="318">
                  <c:v>213091.50870609161</c:v>
                </c:pt>
                <c:pt idx="319">
                  <c:v>213592.10950644733</c:v>
                </c:pt>
                <c:pt idx="320">
                  <c:v>214004.31069808805</c:v>
                </c:pt>
                <c:pt idx="321">
                  <c:v>213973.89068919522</c:v>
                </c:pt>
                <c:pt idx="322">
                  <c:v>214277.85604268566</c:v>
                </c:pt>
                <c:pt idx="323">
                  <c:v>214778.45684304138</c:v>
                </c:pt>
                <c:pt idx="324">
                  <c:v>214938.10774566478</c:v>
                </c:pt>
                <c:pt idx="325">
                  <c:v>214348.45172076483</c:v>
                </c:pt>
                <c:pt idx="326">
                  <c:v>213481.46763895068</c:v>
                </c:pt>
                <c:pt idx="327">
                  <c:v>212821.91806136063</c:v>
                </c:pt>
                <c:pt idx="328">
                  <c:v>211715.87813250336</c:v>
                </c:pt>
                <c:pt idx="329">
                  <c:v>210309.96101378393</c:v>
                </c:pt>
                <c:pt idx="330">
                  <c:v>209043.83100044468</c:v>
                </c:pt>
                <c:pt idx="331">
                  <c:v>207870.14367274349</c:v>
                </c:pt>
                <c:pt idx="332">
                  <c:v>206628.80894619835</c:v>
                </c:pt>
                <c:pt idx="333">
                  <c:v>205432.57248554917</c:v>
                </c:pt>
                <c:pt idx="334">
                  <c:v>204276.94198310364</c:v>
                </c:pt>
                <c:pt idx="335">
                  <c:v>203006.05687861276</c:v>
                </c:pt>
                <c:pt idx="336">
                  <c:v>201940.36012449983</c:v>
                </c:pt>
                <c:pt idx="337">
                  <c:v>201170.04825255673</c:v>
                </c:pt>
                <c:pt idx="338">
                  <c:v>200359.39320586933</c:v>
                </c:pt>
                <c:pt idx="339">
                  <c:v>199954.62255224551</c:v>
                </c:pt>
                <c:pt idx="340">
                  <c:v>200059.6650066697</c:v>
                </c:pt>
                <c:pt idx="341">
                  <c:v>200207.97376611835</c:v>
                </c:pt>
                <c:pt idx="342">
                  <c:v>200302.16460649183</c:v>
                </c:pt>
                <c:pt idx="343">
                  <c:v>200717.46911516236</c:v>
                </c:pt>
                <c:pt idx="344">
                  <c:v>201068.29461983111</c:v>
                </c:pt>
                <c:pt idx="345">
                  <c:v>202092.03530457988</c:v>
                </c:pt>
                <c:pt idx="346">
                  <c:v>203296.16905291248</c:v>
                </c:pt>
                <c:pt idx="347">
                  <c:v>204987.36407292137</c:v>
                </c:pt>
                <c:pt idx="348">
                  <c:v>206642.4804802135</c:v>
                </c:pt>
                <c:pt idx="349">
                  <c:v>208259.72135171195</c:v>
                </c:pt>
                <c:pt idx="350">
                  <c:v>208724.24353935089</c:v>
                </c:pt>
                <c:pt idx="351">
                  <c:v>209565.79423743894</c:v>
                </c:pt>
                <c:pt idx="352">
                  <c:v>210591.33184526465</c:v>
                </c:pt>
                <c:pt idx="353">
                  <c:v>211523.0790751446</c:v>
                </c:pt>
                <c:pt idx="354">
                  <c:v>213024.89641618507</c:v>
                </c:pt>
                <c:pt idx="355">
                  <c:v>214611.44944419753</c:v>
                </c:pt>
                <c:pt idx="356">
                  <c:v>216665.22751445096</c:v>
                </c:pt>
                <c:pt idx="357">
                  <c:v>218466.45529568708</c:v>
                </c:pt>
                <c:pt idx="358">
                  <c:v>220642.91466429536</c:v>
                </c:pt>
                <c:pt idx="359">
                  <c:v>222281.78868830603</c:v>
                </c:pt>
                <c:pt idx="360">
                  <c:v>224120.89200533583</c:v>
                </c:pt>
                <c:pt idx="361">
                  <c:v>225869.79879057372</c:v>
                </c:pt>
                <c:pt idx="362">
                  <c:v>226711.34948866177</c:v>
                </c:pt>
                <c:pt idx="363">
                  <c:v>227163.22313917312</c:v>
                </c:pt>
                <c:pt idx="364">
                  <c:v>228208.59697643411</c:v>
                </c:pt>
                <c:pt idx="365">
                  <c:v>228853.51222765687</c:v>
                </c:pt>
                <c:pt idx="366">
                  <c:v>228396.90484659863</c:v>
                </c:pt>
                <c:pt idx="367">
                  <c:v>227669.70787016465</c:v>
                </c:pt>
                <c:pt idx="368">
                  <c:v>226717.01956425092</c:v>
                </c:pt>
                <c:pt idx="369">
                  <c:v>225423.84811027138</c:v>
                </c:pt>
                <c:pt idx="370">
                  <c:v>224135.16896398415</c:v>
                </c:pt>
                <c:pt idx="371">
                  <c:v>222801.39155180095</c:v>
                </c:pt>
                <c:pt idx="372">
                  <c:v>221397.72058692767</c:v>
                </c:pt>
                <c:pt idx="373">
                  <c:v>219998.54192974669</c:v>
                </c:pt>
                <c:pt idx="374">
                  <c:v>218617.42009782139</c:v>
                </c:pt>
                <c:pt idx="375">
                  <c:v>217369.3469097378</c:v>
                </c:pt>
                <c:pt idx="376">
                  <c:v>216215.96256113841</c:v>
                </c:pt>
                <c:pt idx="377">
                  <c:v>214879.93899510906</c:v>
                </c:pt>
                <c:pt idx="378">
                  <c:v>213706.25166740787</c:v>
                </c:pt>
                <c:pt idx="379">
                  <c:v>212347.67896843055</c:v>
                </c:pt>
                <c:pt idx="380">
                  <c:v>210968.80329035141</c:v>
                </c:pt>
                <c:pt idx="381">
                  <c:v>209612.47674522025</c:v>
                </c:pt>
                <c:pt idx="382">
                  <c:v>208165.95366829718</c:v>
                </c:pt>
                <c:pt idx="383">
                  <c:v>206737.48741662977</c:v>
                </c:pt>
                <c:pt idx="384">
                  <c:v>205360.85789239677</c:v>
                </c:pt>
                <c:pt idx="385">
                  <c:v>203963.92538906194</c:v>
                </c:pt>
                <c:pt idx="386">
                  <c:v>202562.50057803481</c:v>
                </c:pt>
                <c:pt idx="387">
                  <c:v>201185.87105380182</c:v>
                </c:pt>
                <c:pt idx="388">
                  <c:v>199899.43806136074</c:v>
                </c:pt>
                <c:pt idx="389">
                  <c:v>198522.80853712774</c:v>
                </c:pt>
                <c:pt idx="390">
                  <c:v>197098.83459315263</c:v>
                </c:pt>
                <c:pt idx="391">
                  <c:v>195670.36834148521</c:v>
                </c:pt>
                <c:pt idx="392">
                  <c:v>194250.88670520243</c:v>
                </c:pt>
                <c:pt idx="393">
                  <c:v>192844.88199199655</c:v>
                </c:pt>
                <c:pt idx="394">
                  <c:v>191438.87727879066</c:v>
                </c:pt>
                <c:pt idx="395">
                  <c:v>190032.87256558478</c:v>
                </c:pt>
                <c:pt idx="396">
                  <c:v>188626.8678523789</c:v>
                </c:pt>
                <c:pt idx="397">
                  <c:v>187223.1092930192</c:v>
                </c:pt>
                <c:pt idx="398">
                  <c:v>185929.41227212103</c:v>
                </c:pt>
                <c:pt idx="399">
                  <c:v>185176.9507336595</c:v>
                </c:pt>
                <c:pt idx="400">
                  <c:v>184415.50457981334</c:v>
                </c:pt>
                <c:pt idx="401">
                  <c:v>183676.51996442873</c:v>
                </c:pt>
                <c:pt idx="402">
                  <c:v>182973.64899955544</c:v>
                </c:pt>
                <c:pt idx="403">
                  <c:v>182221.18746109391</c:v>
                </c:pt>
                <c:pt idx="404">
                  <c:v>181477.88572698986</c:v>
                </c:pt>
                <c:pt idx="405">
                  <c:v>180489.75322365505</c:v>
                </c:pt>
                <c:pt idx="406">
                  <c:v>179571.95224544252</c:v>
                </c:pt>
                <c:pt idx="407">
                  <c:v>178535.10511338382</c:v>
                </c:pt>
                <c:pt idx="408">
                  <c:v>177225.94779902187</c:v>
                </c:pt>
                <c:pt idx="409">
                  <c:v>175826.68154735447</c:v>
                </c:pt>
                <c:pt idx="410">
                  <c:v>174438.64606491782</c:v>
                </c:pt>
                <c:pt idx="411">
                  <c:v>173052.85673632735</c:v>
                </c:pt>
                <c:pt idx="412">
                  <c:v>171631.12894619841</c:v>
                </c:pt>
                <c:pt idx="413">
                  <c:v>170204.90884837715</c:v>
                </c:pt>
                <c:pt idx="414">
                  <c:v>168785.42721209436</c:v>
                </c:pt>
                <c:pt idx="415">
                  <c:v>167359.2071142731</c:v>
                </c:pt>
                <c:pt idx="416">
                  <c:v>165937.47932414417</c:v>
                </c:pt>
                <c:pt idx="417">
                  <c:v>164535.96691863061</c:v>
                </c:pt>
                <c:pt idx="418">
                  <c:v>163125.46989773243</c:v>
                </c:pt>
                <c:pt idx="419">
                  <c:v>161739.76816362838</c:v>
                </c:pt>
                <c:pt idx="420">
                  <c:v>160426.20613606059</c:v>
                </c:pt>
                <c:pt idx="421">
                  <c:v>159067.54584259682</c:v>
                </c:pt>
                <c:pt idx="422">
                  <c:v>157683.91507336605</c:v>
                </c:pt>
                <c:pt idx="423">
                  <c:v>156304.77661182758</c:v>
                </c:pt>
                <c:pt idx="424">
                  <c:v>154907.75651400632</c:v>
                </c:pt>
                <c:pt idx="425">
                  <c:v>153477.04410849276</c:v>
                </c:pt>
                <c:pt idx="426">
                  <c:v>152122.96371720775</c:v>
                </c:pt>
                <c:pt idx="427">
                  <c:v>150696.74361938649</c:v>
                </c:pt>
                <c:pt idx="428">
                  <c:v>149286.2465984883</c:v>
                </c:pt>
                <c:pt idx="429">
                  <c:v>147864.51880835937</c:v>
                </c:pt>
                <c:pt idx="430">
                  <c:v>146458.51409515348</c:v>
                </c:pt>
                <c:pt idx="431">
                  <c:v>145072.81236104944</c:v>
                </c:pt>
                <c:pt idx="432">
                  <c:v>143684.86447309924</c:v>
                </c:pt>
                <c:pt idx="433">
                  <c:v>142278.85975989336</c:v>
                </c:pt>
                <c:pt idx="434">
                  <c:v>140877.3473543798</c:v>
                </c:pt>
                <c:pt idx="435">
                  <c:v>139471.34264117392</c:v>
                </c:pt>
                <c:pt idx="436">
                  <c:v>138105.94388617171</c:v>
                </c:pt>
                <c:pt idx="437">
                  <c:v>137013.38088039137</c:v>
                </c:pt>
                <c:pt idx="438">
                  <c:v>135605.13001333934</c:v>
                </c:pt>
                <c:pt idx="439">
                  <c:v>134199.12530013346</c:v>
                </c:pt>
                <c:pt idx="440">
                  <c:v>132858.52183192538</c:v>
                </c:pt>
                <c:pt idx="441">
                  <c:v>131991.4501556248</c:v>
                </c:pt>
                <c:pt idx="442">
                  <c:v>131615.87950200096</c:v>
                </c:pt>
                <c:pt idx="443">
                  <c:v>130809.71676300585</c:v>
                </c:pt>
                <c:pt idx="444">
                  <c:v>130276.38977323261</c:v>
                </c:pt>
                <c:pt idx="445">
                  <c:v>128976.39226322818</c:v>
                </c:pt>
                <c:pt idx="446">
                  <c:v>127565.89524232999</c:v>
                </c:pt>
                <c:pt idx="447">
                  <c:v>126513.9381947533</c:v>
                </c:pt>
                <c:pt idx="448">
                  <c:v>125389.84144064036</c:v>
                </c:pt>
                <c:pt idx="449">
                  <c:v>124225.13872832377</c:v>
                </c:pt>
                <c:pt idx="450">
                  <c:v>122880.04295242338</c:v>
                </c:pt>
                <c:pt idx="451">
                  <c:v>121717.58639395295</c:v>
                </c:pt>
                <c:pt idx="452">
                  <c:v>120622.77723432645</c:v>
                </c:pt>
                <c:pt idx="453">
                  <c:v>119543.77874610947</c:v>
                </c:pt>
                <c:pt idx="454">
                  <c:v>118694.76389506456</c:v>
                </c:pt>
                <c:pt idx="455">
                  <c:v>118991.47148065816</c:v>
                </c:pt>
                <c:pt idx="456">
                  <c:v>120688.05726989782</c:v>
                </c:pt>
                <c:pt idx="457">
                  <c:v>122730.98372610057</c:v>
                </c:pt>
                <c:pt idx="458">
                  <c:v>124759.4647220988</c:v>
                </c:pt>
                <c:pt idx="459">
                  <c:v>126636.44357492228</c:v>
                </c:pt>
                <c:pt idx="460">
                  <c:v>129092.47715429089</c:v>
                </c:pt>
                <c:pt idx="461">
                  <c:v>132394.56120942649</c:v>
                </c:pt>
                <c:pt idx="462">
                  <c:v>135687.45042241004</c:v>
                </c:pt>
                <c:pt idx="463">
                  <c:v>138700.76542463325</c:v>
                </c:pt>
                <c:pt idx="464">
                  <c:v>141622.08697198762</c:v>
                </c:pt>
                <c:pt idx="465">
                  <c:v>144599.32336149405</c:v>
                </c:pt>
                <c:pt idx="466">
                  <c:v>148041.98787016456</c:v>
                </c:pt>
                <c:pt idx="467">
                  <c:v>151196.02347710097</c:v>
                </c:pt>
                <c:pt idx="468">
                  <c:v>153686.19859493111</c:v>
                </c:pt>
                <c:pt idx="469">
                  <c:v>155763.26658959541</c:v>
                </c:pt>
                <c:pt idx="470">
                  <c:v>157080.88679413075</c:v>
                </c:pt>
                <c:pt idx="471">
                  <c:v>159677.50082703427</c:v>
                </c:pt>
                <c:pt idx="472">
                  <c:v>163194.11948421525</c:v>
                </c:pt>
                <c:pt idx="473">
                  <c:v>166984.92158292577</c:v>
                </c:pt>
                <c:pt idx="474">
                  <c:v>171208.66703423747</c:v>
                </c:pt>
                <c:pt idx="475">
                  <c:v>175161.82289017344</c:v>
                </c:pt>
                <c:pt idx="476">
                  <c:v>179113.1818230325</c:v>
                </c:pt>
                <c:pt idx="477">
                  <c:v>182743.42708759452</c:v>
                </c:pt>
                <c:pt idx="478">
                  <c:v>185774.9215473544</c:v>
                </c:pt>
                <c:pt idx="479">
                  <c:v>188050.56206313919</c:v>
                </c:pt>
                <c:pt idx="480">
                  <c:v>190142.21566918632</c:v>
                </c:pt>
                <c:pt idx="481">
                  <c:v>191007.1964428635</c:v>
                </c:pt>
                <c:pt idx="482">
                  <c:v>191477.10939973322</c:v>
                </c:pt>
                <c:pt idx="483">
                  <c:v>192071.5005780347</c:v>
                </c:pt>
                <c:pt idx="484">
                  <c:v>193010.43550022235</c:v>
                </c:pt>
                <c:pt idx="485">
                  <c:v>193640.90529124058</c:v>
                </c:pt>
                <c:pt idx="486">
                  <c:v>193656.24174299691</c:v>
                </c:pt>
                <c:pt idx="487">
                  <c:v>193386.76588706093</c:v>
                </c:pt>
                <c:pt idx="488">
                  <c:v>193872.92122721212</c:v>
                </c:pt>
                <c:pt idx="489">
                  <c:v>194768.5898443753</c:v>
                </c:pt>
                <c:pt idx="490">
                  <c:v>195902.36329035129</c:v>
                </c:pt>
                <c:pt idx="491">
                  <c:v>197669.30938194756</c:v>
                </c:pt>
                <c:pt idx="492">
                  <c:v>199019.55450422413</c:v>
                </c:pt>
                <c:pt idx="493">
                  <c:v>200678.26475767011</c:v>
                </c:pt>
                <c:pt idx="494">
                  <c:v>202223.34840373503</c:v>
                </c:pt>
                <c:pt idx="495">
                  <c:v>203701.66559359719</c:v>
                </c:pt>
                <c:pt idx="496">
                  <c:v>205306.25792796802</c:v>
                </c:pt>
                <c:pt idx="497">
                  <c:v>206584.34582481105</c:v>
                </c:pt>
                <c:pt idx="498">
                  <c:v>209036.78555802582</c:v>
                </c:pt>
                <c:pt idx="499">
                  <c:v>212120.60101378395</c:v>
                </c:pt>
                <c:pt idx="500">
                  <c:v>215402.84883948427</c:v>
                </c:pt>
                <c:pt idx="501">
                  <c:v>218775.29319697648</c:v>
                </c:pt>
                <c:pt idx="502">
                  <c:v>221137.53639839933</c:v>
                </c:pt>
                <c:pt idx="503">
                  <c:v>223427.62237438865</c:v>
                </c:pt>
                <c:pt idx="504">
                  <c:v>225445.32183192534</c:v>
                </c:pt>
                <c:pt idx="505">
                  <c:v>227749.85326811919</c:v>
                </c:pt>
                <c:pt idx="506">
                  <c:v>228360.4868297021</c:v>
                </c:pt>
                <c:pt idx="507">
                  <c:v>228435.33196976435</c:v>
                </c:pt>
                <c:pt idx="508">
                  <c:v>227793.13846153847</c:v>
                </c:pt>
                <c:pt idx="509">
                  <c:v>226832.92334370833</c:v>
                </c:pt>
                <c:pt idx="510">
                  <c:v>225602.11863050246</c:v>
                </c:pt>
                <c:pt idx="511">
                  <c:v>224411.91987550023</c:v>
                </c:pt>
                <c:pt idx="512">
                  <c:v>223096.11169408626</c:v>
                </c:pt>
                <c:pt idx="513">
                  <c:v>221915.68590484658</c:v>
                </c:pt>
                <c:pt idx="514">
                  <c:v>221348.5790128946</c:v>
                </c:pt>
                <c:pt idx="515">
                  <c:v>221324.89746554021</c:v>
                </c:pt>
                <c:pt idx="516">
                  <c:v>221360.07014673186</c:v>
                </c:pt>
                <c:pt idx="517">
                  <c:v>221739.78657180967</c:v>
                </c:pt>
                <c:pt idx="518">
                  <c:v>221845.31955535791</c:v>
                </c:pt>
                <c:pt idx="519">
                  <c:v>222347.71727879054</c:v>
                </c:pt>
                <c:pt idx="520">
                  <c:v>222958.35084037346</c:v>
                </c:pt>
                <c:pt idx="521">
                  <c:v>223763.82292574472</c:v>
                </c:pt>
                <c:pt idx="522">
                  <c:v>224538.60716763002</c:v>
                </c:pt>
                <c:pt idx="523">
                  <c:v>225008.52012449974</c:v>
                </c:pt>
                <c:pt idx="524">
                  <c:v>224847.29762561136</c:v>
                </c:pt>
                <c:pt idx="525">
                  <c:v>224099.79767007555</c:v>
                </c:pt>
                <c:pt idx="526">
                  <c:v>222835.91381058245</c:v>
                </c:pt>
                <c:pt idx="527">
                  <c:v>221468.26890173409</c:v>
                </c:pt>
                <c:pt idx="528">
                  <c:v>220046.54111160515</c:v>
                </c:pt>
                <c:pt idx="529">
                  <c:v>218620.32101378389</c:v>
                </c:pt>
                <c:pt idx="530">
                  <c:v>217336.13417518896</c:v>
                </c:pt>
                <c:pt idx="531">
                  <c:v>216447.35800800353</c:v>
                </c:pt>
                <c:pt idx="532">
                  <c:v>215685.99944864382</c:v>
                </c:pt>
                <c:pt idx="533">
                  <c:v>214985.37463761671</c:v>
                </c:pt>
                <c:pt idx="534">
                  <c:v>214442.59375722543</c:v>
                </c:pt>
                <c:pt idx="535">
                  <c:v>214280.9019831036</c:v>
                </c:pt>
                <c:pt idx="536">
                  <c:v>214333.73855046686</c:v>
                </c:pt>
                <c:pt idx="537">
                  <c:v>215284.94658959538</c:v>
                </c:pt>
                <c:pt idx="538">
                  <c:v>216539.22899066252</c:v>
                </c:pt>
                <c:pt idx="539">
                  <c:v>217131.44782570031</c:v>
                </c:pt>
                <c:pt idx="540">
                  <c:v>217082.50171631837</c:v>
                </c:pt>
                <c:pt idx="541">
                  <c:v>216517.1717029791</c:v>
                </c:pt>
                <c:pt idx="542">
                  <c:v>215872.96352156514</c:v>
                </c:pt>
                <c:pt idx="543">
                  <c:v>215105.12928412628</c:v>
                </c:pt>
                <c:pt idx="544">
                  <c:v>214355.35187194307</c:v>
                </c:pt>
                <c:pt idx="545">
                  <c:v>213560.47619386393</c:v>
                </c:pt>
                <c:pt idx="546">
                  <c:v>212831.00176078256</c:v>
                </c:pt>
                <c:pt idx="547">
                  <c:v>212218.76530013338</c:v>
                </c:pt>
                <c:pt idx="548">
                  <c:v>211538.88144064028</c:v>
                </c:pt>
                <c:pt idx="549">
                  <c:v>210928.89113383726</c:v>
                </c:pt>
                <c:pt idx="550">
                  <c:v>210377.12563806135</c:v>
                </c:pt>
                <c:pt idx="551">
                  <c:v>209836.59091151622</c:v>
                </c:pt>
                <c:pt idx="552">
                  <c:v>209201.36734548688</c:v>
                </c:pt>
                <c:pt idx="553">
                  <c:v>208613.31301022676</c:v>
                </c:pt>
                <c:pt idx="554">
                  <c:v>208103.87405958204</c:v>
                </c:pt>
                <c:pt idx="555">
                  <c:v>207682.38548688305</c:v>
                </c:pt>
                <c:pt idx="556">
                  <c:v>207053.63759893287</c:v>
                </c:pt>
                <c:pt idx="557">
                  <c:v>206346.18673188085</c:v>
                </c:pt>
                <c:pt idx="558">
                  <c:v>205650.05422854604</c:v>
                </c:pt>
                <c:pt idx="559">
                  <c:v>204890.94182303248</c:v>
                </c:pt>
                <c:pt idx="560">
                  <c:v>204066.7785504669</c:v>
                </c:pt>
                <c:pt idx="561">
                  <c:v>203188.61999110717</c:v>
                </c:pt>
                <c:pt idx="562">
                  <c:v>202267.78450867053</c:v>
                </c:pt>
                <c:pt idx="563">
                  <c:v>201088.64133392621</c:v>
                </c:pt>
                <c:pt idx="564">
                  <c:v>199853.34431302804</c:v>
                </c:pt>
                <c:pt idx="565">
                  <c:v>198507.98575366833</c:v>
                </c:pt>
                <c:pt idx="566">
                  <c:v>197144.65796353939</c:v>
                </c:pt>
                <c:pt idx="567">
                  <c:v>195761.11478879506</c:v>
                </c:pt>
                <c:pt idx="568">
                  <c:v>194377.57161405074</c:v>
                </c:pt>
                <c:pt idx="569">
                  <c:v>193014.2438239218</c:v>
                </c:pt>
                <c:pt idx="570">
                  <c:v>191648.66987994671</c:v>
                </c:pt>
                <c:pt idx="571">
                  <c:v>190289.83439751007</c:v>
                </c:pt>
                <c:pt idx="572">
                  <c:v>188930.99891507343</c:v>
                </c:pt>
                <c:pt idx="573">
                  <c:v>187581.14804802142</c:v>
                </c:pt>
                <c:pt idx="574">
                  <c:v>186231.29718096941</c:v>
                </c:pt>
                <c:pt idx="575">
                  <c:v>184870.21554468662</c:v>
                </c:pt>
                <c:pt idx="576">
                  <c:v>183509.13390840383</c:v>
                </c:pt>
                <c:pt idx="577">
                  <c:v>182091.8984259672</c:v>
                </c:pt>
                <c:pt idx="578">
                  <c:v>180672.41678968442</c:v>
                </c:pt>
                <c:pt idx="579">
                  <c:v>179255.18130724778</c:v>
                </c:pt>
                <c:pt idx="580">
                  <c:v>177835.699670965</c:v>
                </c:pt>
                <c:pt idx="581">
                  <c:v>176418.46418852836</c:v>
                </c:pt>
                <c:pt idx="582">
                  <c:v>174998.98255224558</c:v>
                </c:pt>
                <c:pt idx="583">
                  <c:v>173579.5009159628</c:v>
                </c:pt>
                <c:pt idx="584">
                  <c:v>172160.01927968001</c:v>
                </c:pt>
                <c:pt idx="585">
                  <c:v>170751.76841262798</c:v>
                </c:pt>
                <c:pt idx="586">
                  <c:v>169537.47512672312</c:v>
                </c:pt>
                <c:pt idx="587">
                  <c:v>168429.10144953325</c:v>
                </c:pt>
                <c:pt idx="588">
                  <c:v>167938.62657180981</c:v>
                </c:pt>
                <c:pt idx="589">
                  <c:v>167560.89735882627</c:v>
                </c:pt>
                <c:pt idx="590">
                  <c:v>166777.28375277916</c:v>
                </c:pt>
                <c:pt idx="591">
                  <c:v>165675.73613161419</c:v>
                </c:pt>
                <c:pt idx="592">
                  <c:v>164371.24631391745</c:v>
                </c:pt>
                <c:pt idx="593">
                  <c:v>163066.75649622071</c:v>
                </c:pt>
                <c:pt idx="594">
                  <c:v>162055.40540684765</c:v>
                </c:pt>
                <c:pt idx="595">
                  <c:v>160933.55480658088</c:v>
                </c:pt>
                <c:pt idx="596">
                  <c:v>159629.06498888414</c:v>
                </c:pt>
                <c:pt idx="597">
                  <c:v>158256.92777234345</c:v>
                </c:pt>
                <c:pt idx="598">
                  <c:v>156862.2414228548</c:v>
                </c:pt>
                <c:pt idx="599">
                  <c:v>155451.74440195662</c:v>
                </c:pt>
                <c:pt idx="600">
                  <c:v>154034.50891951998</c:v>
                </c:pt>
                <c:pt idx="601">
                  <c:v>152617.27343708335</c:v>
                </c:pt>
                <c:pt idx="602">
                  <c:v>151220.34093374852</c:v>
                </c:pt>
                <c:pt idx="603">
                  <c:v>149805.35160515804</c:v>
                </c:pt>
                <c:pt idx="604">
                  <c:v>148383.6238150291</c:v>
                </c:pt>
                <c:pt idx="605">
                  <c:v>146968.63448643862</c:v>
                </c:pt>
                <c:pt idx="606">
                  <c:v>145546.90669630968</c:v>
                </c:pt>
                <c:pt idx="607">
                  <c:v>144129.67121387305</c:v>
                </c:pt>
                <c:pt idx="608">
                  <c:v>142710.18957759027</c:v>
                </c:pt>
                <c:pt idx="609">
                  <c:v>141292.95409515363</c:v>
                </c:pt>
                <c:pt idx="610">
                  <c:v>139868.98015117852</c:v>
                </c:pt>
                <c:pt idx="611">
                  <c:v>138447.25236104958</c:v>
                </c:pt>
                <c:pt idx="612">
                  <c:v>137030.01687861295</c:v>
                </c:pt>
                <c:pt idx="613">
                  <c:v>135615.02755002247</c:v>
                </c:pt>
                <c:pt idx="614">
                  <c:v>134197.79206758583</c:v>
                </c:pt>
                <c:pt idx="615">
                  <c:v>132776.0642774569</c:v>
                </c:pt>
                <c:pt idx="616">
                  <c:v>131354.33648732796</c:v>
                </c:pt>
                <c:pt idx="617">
                  <c:v>129932.60869719902</c:v>
                </c:pt>
                <c:pt idx="618">
                  <c:v>128515.37321476238</c:v>
                </c:pt>
                <c:pt idx="619">
                  <c:v>127098.13773232575</c:v>
                </c:pt>
                <c:pt idx="620">
                  <c:v>125683.14840373526</c:v>
                </c:pt>
                <c:pt idx="621">
                  <c:v>124261.42061360631</c:v>
                </c:pt>
                <c:pt idx="622">
                  <c:v>122839.69282347737</c:v>
                </c:pt>
                <c:pt idx="623">
                  <c:v>121404.4881102715</c:v>
                </c:pt>
                <c:pt idx="624">
                  <c:v>119966.94964873303</c:v>
                </c:pt>
                <c:pt idx="625">
                  <c:v>118547.46801245023</c:v>
                </c:pt>
                <c:pt idx="626">
                  <c:v>117125.74022232128</c:v>
                </c:pt>
                <c:pt idx="627">
                  <c:v>115704.01243219234</c:v>
                </c:pt>
                <c:pt idx="628">
                  <c:v>114284.53079590954</c:v>
                </c:pt>
                <c:pt idx="629">
                  <c:v>112865.04915962674</c:v>
                </c:pt>
                <c:pt idx="630">
                  <c:v>111443.32136949779</c:v>
                </c:pt>
                <c:pt idx="631">
                  <c:v>110048.63502000913</c:v>
                </c:pt>
                <c:pt idx="632">
                  <c:v>109170.33257447778</c:v>
                </c:pt>
                <c:pt idx="633">
                  <c:v>108314.57926189441</c:v>
                </c:pt>
                <c:pt idx="634">
                  <c:v>107706.86641173878</c:v>
                </c:pt>
                <c:pt idx="635">
                  <c:v>106979.66943530481</c:v>
                </c:pt>
                <c:pt idx="636">
                  <c:v>106509.49753668319</c:v>
                </c:pt>
                <c:pt idx="637">
                  <c:v>106542.87329479792</c:v>
                </c:pt>
                <c:pt idx="638">
                  <c:v>106998.3407914631</c:v>
                </c:pt>
                <c:pt idx="639">
                  <c:v>107127.3038506005</c:v>
                </c:pt>
                <c:pt idx="640">
                  <c:v>107452.90235660317</c:v>
                </c:pt>
                <c:pt idx="641">
                  <c:v>108032.8480747001</c:v>
                </c:pt>
                <c:pt idx="642">
                  <c:v>107697.97097376635</c:v>
                </c:pt>
                <c:pt idx="643">
                  <c:v>107130.86408181438</c:v>
                </c:pt>
                <c:pt idx="644">
                  <c:v>106209.70952423323</c:v>
                </c:pt>
                <c:pt idx="645">
                  <c:v>105707.74109381971</c:v>
                </c:pt>
                <c:pt idx="646">
                  <c:v>104623.9875144511</c:v>
                </c:pt>
                <c:pt idx="647">
                  <c:v>103314.74260560273</c:v>
                </c:pt>
                <c:pt idx="648">
                  <c:v>102095.69422854626</c:v>
                </c:pt>
                <c:pt idx="649">
                  <c:v>100808.99845264586</c:v>
                </c:pt>
                <c:pt idx="650">
                  <c:v>99454.655277901533</c:v>
                </c:pt>
                <c:pt idx="651">
                  <c:v>98109.384313028262</c:v>
                </c:pt>
                <c:pt idx="652">
                  <c:v>96842.991516229682</c:v>
                </c:pt>
                <c:pt idx="653">
                  <c:v>95623.943139173207</c:v>
                </c:pt>
                <c:pt idx="654">
                  <c:v>94267.353810582717</c:v>
                </c:pt>
                <c:pt idx="655">
                  <c:v>92908.518328146078</c:v>
                </c:pt>
                <c:pt idx="656">
                  <c:v>91531.626020453768</c:v>
                </c:pt>
                <c:pt idx="657">
                  <c:v>90152.487558915309</c:v>
                </c:pt>
                <c:pt idx="658">
                  <c:v>88795.898230324819</c:v>
                </c:pt>
                <c:pt idx="659">
                  <c:v>87412.267461094045</c:v>
                </c:pt>
                <c:pt idx="660">
                  <c:v>86037.621307247886</c:v>
                </c:pt>
                <c:pt idx="661">
                  <c:v>84656.236691863276</c:v>
                </c:pt>
                <c:pt idx="662">
                  <c:v>83279.344384170967</c:v>
                </c:pt>
                <c:pt idx="663">
                  <c:v>81902.452076478658</c:v>
                </c:pt>
                <c:pt idx="664">
                  <c:v>80548.108901734333</c:v>
                </c:pt>
                <c:pt idx="665">
                  <c:v>79191.519573143843</c:v>
                </c:pt>
                <c:pt idx="666">
                  <c:v>77839.422552245669</c:v>
                </c:pt>
                <c:pt idx="667">
                  <c:v>76482.83322365518</c:v>
                </c:pt>
                <c:pt idx="668">
                  <c:v>75099.202454424405</c:v>
                </c:pt>
                <c:pt idx="669">
                  <c:v>73747.105433526231</c:v>
                </c:pt>
                <c:pt idx="670">
                  <c:v>72426.454566474204</c:v>
                </c:pt>
                <c:pt idx="671">
                  <c:v>71141.742160960639</c:v>
                </c:pt>
                <c:pt idx="672">
                  <c:v>69857.029755447074</c:v>
                </c:pt>
                <c:pt idx="673">
                  <c:v>68545.275909293225</c:v>
                </c:pt>
                <c:pt idx="674">
                  <c:v>67217.71139172987</c:v>
                </c:pt>
                <c:pt idx="675">
                  <c:v>65930.752832370155</c:v>
                </c:pt>
                <c:pt idx="676">
                  <c:v>64639.301965318133</c:v>
                </c:pt>
                <c:pt idx="677">
                  <c:v>63345.604944419953</c:v>
                </c:pt>
                <c:pt idx="678">
                  <c:v>61995.754077367928</c:v>
                </c:pt>
                <c:pt idx="679">
                  <c:v>60645.903210315904</c:v>
                </c:pt>
                <c:pt idx="680">
                  <c:v>59296.05234326388</c:v>
                </c:pt>
                <c:pt idx="681">
                  <c:v>57966.504455313683</c:v>
                </c:pt>
                <c:pt idx="682">
                  <c:v>56688.793294797899</c:v>
                </c:pt>
                <c:pt idx="683">
                  <c:v>55478.729533126047</c:v>
                </c:pt>
                <c:pt idx="684">
                  <c:v>54399.468261449743</c:v>
                </c:pt>
                <c:pt idx="685">
                  <c:v>53459.994095153612</c:v>
                </c:pt>
                <c:pt idx="686">
                  <c:v>52585.921173855255</c:v>
                </c:pt>
                <c:pt idx="687">
                  <c:v>51617.159413072688</c:v>
                </c:pt>
                <c:pt idx="688">
                  <c:v>50427.398630502656</c:v>
                </c:pt>
                <c:pt idx="689">
                  <c:v>49163.251987550233</c:v>
                </c:pt>
                <c:pt idx="690">
                  <c:v>48198.982534459974</c:v>
                </c:pt>
                <c:pt idx="691">
                  <c:v>47052.073863939746</c:v>
                </c:pt>
                <c:pt idx="692">
                  <c:v>45697.730689195414</c:v>
                </c:pt>
                <c:pt idx="693">
                  <c:v>44345.63366829724</c:v>
                </c:pt>
                <c:pt idx="694">
                  <c:v>42995.782801245216</c:v>
                </c:pt>
                <c:pt idx="695">
                  <c:v>41668.481067141169</c:v>
                </c:pt>
                <c:pt idx="696">
                  <c:v>40318.630200089145</c:v>
                </c:pt>
                <c:pt idx="697">
                  <c:v>38971.025486883278</c:v>
                </c:pt>
                <c:pt idx="698">
                  <c:v>37621.174619831254</c:v>
                </c:pt>
                <c:pt idx="699">
                  <c:v>36269.07759893308</c:v>
                </c:pt>
                <c:pt idx="700">
                  <c:v>34916.980578034905</c:v>
                </c:pt>
                <c:pt idx="701">
                  <c:v>33569.375864829039</c:v>
                </c:pt>
                <c:pt idx="702">
                  <c:v>32217.278843930861</c:v>
                </c:pt>
                <c:pt idx="703">
                  <c:v>30869.67413072499</c:v>
                </c:pt>
                <c:pt idx="704">
                  <c:v>29612.26594931103</c:v>
                </c:pt>
                <c:pt idx="705">
                  <c:v>28305.267194308806</c:v>
                </c:pt>
                <c:pt idx="706">
                  <c:v>26959.90863494909</c:v>
                </c:pt>
                <c:pt idx="707">
                  <c:v>25655.15603379302</c:v>
                </c:pt>
                <c:pt idx="708">
                  <c:v>24305.305166740996</c:v>
                </c:pt>
                <c:pt idx="709">
                  <c:v>22957.700453535126</c:v>
                </c:pt>
                <c:pt idx="710">
                  <c:v>21632.644873277233</c:v>
                </c:pt>
                <c:pt idx="711">
                  <c:v>20512.777643397287</c:v>
                </c:pt>
                <c:pt idx="712">
                  <c:v>19683.802987994884</c:v>
                </c:pt>
                <c:pt idx="713">
                  <c:v>18383.542694531123</c:v>
                </c:pt>
                <c:pt idx="714">
                  <c:v>17421.519395287014</c:v>
                </c:pt>
                <c:pt idx="715">
                  <c:v>16863.134335260336</c:v>
                </c:pt>
                <c:pt idx="716">
                  <c:v>16575.338870609379</c:v>
                </c:pt>
                <c:pt idx="717">
                  <c:v>15974.101698532901</c:v>
                </c:pt>
                <c:pt idx="718">
                  <c:v>16180.402525567139</c:v>
                </c:pt>
                <c:pt idx="719">
                  <c:v>17185.823601600932</c:v>
                </c:pt>
                <c:pt idx="720">
                  <c:v>17951.342925744997</c:v>
                </c:pt>
                <c:pt idx="721">
                  <c:v>18834.292930191419</c:v>
                </c:pt>
                <c:pt idx="722">
                  <c:v>19163.485282347934</c:v>
                </c:pt>
                <c:pt idx="723">
                  <c:v>19184.212503335038</c:v>
                </c:pt>
                <c:pt idx="724">
                  <c:v>19275.300026678746</c:v>
                </c:pt>
                <c:pt idx="725">
                  <c:v>19813.776362828146</c:v>
                </c:pt>
                <c:pt idx="726">
                  <c:v>20563.053303690751</c:v>
                </c:pt>
                <c:pt idx="727">
                  <c:v>21424.01977767919</c:v>
                </c:pt>
                <c:pt idx="728">
                  <c:v>23298.78125389084</c:v>
                </c:pt>
                <c:pt idx="729">
                  <c:v>24477.197474433302</c:v>
                </c:pt>
                <c:pt idx="730">
                  <c:v>25134.270733659625</c:v>
                </c:pt>
                <c:pt idx="731">
                  <c:v>25053.646989773453</c:v>
                </c:pt>
                <c:pt idx="732">
                  <c:v>26396.213890618274</c:v>
                </c:pt>
                <c:pt idx="733">
                  <c:v>28779.669791018452</c:v>
                </c:pt>
                <c:pt idx="734">
                  <c:v>30816.714948866385</c:v>
                </c:pt>
                <c:pt idx="735">
                  <c:v>32041.921244998</c:v>
                </c:pt>
                <c:pt idx="736">
                  <c:v>35125.246171632061</c:v>
                </c:pt>
                <c:pt idx="737">
                  <c:v>39642.801067141176</c:v>
                </c:pt>
                <c:pt idx="738">
                  <c:v>44153.168270342598</c:v>
                </c:pt>
                <c:pt idx="739">
                  <c:v>48842.131614050915</c:v>
                </c:pt>
                <c:pt idx="740">
                  <c:v>53439.1015028904</c:v>
                </c:pt>
                <c:pt idx="741">
                  <c:v>57797.966562917078</c:v>
                </c:pt>
                <c:pt idx="742">
                  <c:v>60879.634717652516</c:v>
                </c:pt>
                <c:pt idx="743">
                  <c:v>64336.534459760122</c:v>
                </c:pt>
                <c:pt idx="744">
                  <c:v>68170.462712316817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B21-4A03-9FC8-A0741CF8E678}"/>
            </c:ext>
          </c:extLst>
        </c:ser>
        <c:ser>
          <c:idx val="6"/>
          <c:order val="5"/>
          <c:tx>
            <c:strRef>
              <c:f>'Dec2019-PSE-Variation-MODBESS'!$S$1</c:f>
              <c:strCache>
                <c:ptCount val="1"/>
                <c:pt idx="0">
                  <c:v>160000MWh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'Dec2019-PSE-Variation-MODBESS'!$S$2:$S$746</c:f>
              <c:numCache>
                <c:formatCode>General</c:formatCode>
                <c:ptCount val="745"/>
                <c:pt idx="0">
                  <c:v>162932.28827034237</c:v>
                </c:pt>
                <c:pt idx="1">
                  <c:v>160000</c:v>
                </c:pt>
                <c:pt idx="2">
                  <c:v>160000</c:v>
                </c:pt>
                <c:pt idx="3">
                  <c:v>160000</c:v>
                </c:pt>
                <c:pt idx="4">
                  <c:v>160000</c:v>
                </c:pt>
                <c:pt idx="5">
                  <c:v>160000</c:v>
                </c:pt>
                <c:pt idx="6">
                  <c:v>160000</c:v>
                </c:pt>
                <c:pt idx="7">
                  <c:v>160000</c:v>
                </c:pt>
                <c:pt idx="8">
                  <c:v>160000</c:v>
                </c:pt>
                <c:pt idx="9">
                  <c:v>160000</c:v>
                </c:pt>
                <c:pt idx="10">
                  <c:v>160000</c:v>
                </c:pt>
                <c:pt idx="11">
                  <c:v>160000</c:v>
                </c:pt>
                <c:pt idx="12">
                  <c:v>160000</c:v>
                </c:pt>
                <c:pt idx="13">
                  <c:v>160000</c:v>
                </c:pt>
                <c:pt idx="14">
                  <c:v>160000</c:v>
                </c:pt>
                <c:pt idx="15">
                  <c:v>159511.82756780792</c:v>
                </c:pt>
                <c:pt idx="16">
                  <c:v>159454.33481547356</c:v>
                </c:pt>
                <c:pt idx="17">
                  <c:v>159257.05495775901</c:v>
                </c:pt>
                <c:pt idx="18">
                  <c:v>158836.52992441086</c:v>
                </c:pt>
                <c:pt idx="19">
                  <c:v>158282.95624722101</c:v>
                </c:pt>
                <c:pt idx="20">
                  <c:v>157526.44037349935</c:v>
                </c:pt>
                <c:pt idx="21">
                  <c:v>156722.58008003558</c:v>
                </c:pt>
                <c:pt idx="22">
                  <c:v>155918.7197865718</c:v>
                </c:pt>
                <c:pt idx="23">
                  <c:v>155094.55651400622</c:v>
                </c:pt>
                <c:pt idx="24">
                  <c:v>154290.69622054245</c:v>
                </c:pt>
                <c:pt idx="25">
                  <c:v>153484.58977323252</c:v>
                </c:pt>
                <c:pt idx="26">
                  <c:v>152770.92601156066</c:v>
                </c:pt>
                <c:pt idx="27">
                  <c:v>152217.35233437081</c:v>
                </c:pt>
                <c:pt idx="28">
                  <c:v>151638.98337038682</c:v>
                </c:pt>
                <c:pt idx="29">
                  <c:v>150880.22134281902</c:v>
                </c:pt>
                <c:pt idx="30">
                  <c:v>150236.45113383725</c:v>
                </c:pt>
                <c:pt idx="31">
                  <c:v>149773.07398843931</c:v>
                </c:pt>
                <c:pt idx="32">
                  <c:v>149352.54895509116</c:v>
                </c:pt>
                <c:pt idx="33">
                  <c:v>149177.8182303246</c:v>
                </c:pt>
                <c:pt idx="34">
                  <c:v>149274.34155624724</c:v>
                </c:pt>
                <c:pt idx="35">
                  <c:v>148808.71825700311</c:v>
                </c:pt>
                <c:pt idx="36">
                  <c:v>148137.81901289462</c:v>
                </c:pt>
                <c:pt idx="37">
                  <c:v>147417.32919519788</c:v>
                </c:pt>
                <c:pt idx="38">
                  <c:v>146766.73293019121</c:v>
                </c:pt>
                <c:pt idx="39">
                  <c:v>146048.48926634062</c:v>
                </c:pt>
                <c:pt idx="40">
                  <c:v>145557.98308581594</c:v>
                </c:pt>
                <c:pt idx="41">
                  <c:v>145171.23795464652</c:v>
                </c:pt>
                <c:pt idx="42">
                  <c:v>144813.78041796354</c:v>
                </c:pt>
                <c:pt idx="43">
                  <c:v>144769.76458870611</c:v>
                </c:pt>
                <c:pt idx="44">
                  <c:v>145441.67871943087</c:v>
                </c:pt>
                <c:pt idx="45">
                  <c:v>146344.50998666076</c:v>
                </c:pt>
                <c:pt idx="46">
                  <c:v>146601.52007114276</c:v>
                </c:pt>
                <c:pt idx="47">
                  <c:v>146748.49739439753</c:v>
                </c:pt>
                <c:pt idx="48">
                  <c:v>146965.8350200089</c:v>
                </c:pt>
                <c:pt idx="49">
                  <c:v>147367.15955535794</c:v>
                </c:pt>
                <c:pt idx="50">
                  <c:v>147427.53419297465</c:v>
                </c:pt>
                <c:pt idx="51">
                  <c:v>147268.43895064472</c:v>
                </c:pt>
                <c:pt idx="52">
                  <c:v>147622.34273010225</c:v>
                </c:pt>
                <c:pt idx="53">
                  <c:v>148815.03921742993</c:v>
                </c:pt>
                <c:pt idx="54">
                  <c:v>150664.4085015562</c:v>
                </c:pt>
                <c:pt idx="55">
                  <c:v>151817.50260560244</c:v>
                </c:pt>
                <c:pt idx="56">
                  <c:v>152009.54315695859</c:v>
                </c:pt>
                <c:pt idx="57">
                  <c:v>152391.03146287234</c:v>
                </c:pt>
                <c:pt idx="58">
                  <c:v>153373.20764784343</c:v>
                </c:pt>
                <c:pt idx="59">
                  <c:v>154153.35761671848</c:v>
                </c:pt>
                <c:pt idx="60">
                  <c:v>155005.66481102706</c:v>
                </c:pt>
                <c:pt idx="61">
                  <c:v>155277.12035571359</c:v>
                </c:pt>
                <c:pt idx="62">
                  <c:v>155436.74621609598</c:v>
                </c:pt>
                <c:pt idx="63">
                  <c:v>155872.35244108486</c:v>
                </c:pt>
                <c:pt idx="64">
                  <c:v>156468.51550022225</c:v>
                </c:pt>
                <c:pt idx="65">
                  <c:v>157300.98646509551</c:v>
                </c:pt>
                <c:pt idx="66">
                  <c:v>157965.71290351258</c:v>
                </c:pt>
                <c:pt idx="67">
                  <c:v>158617.79080480203</c:v>
                </c:pt>
                <c:pt idx="68">
                  <c:v>159158.03902178735</c:v>
                </c:pt>
                <c:pt idx="69">
                  <c:v>159701.88108492651</c:v>
                </c:pt>
                <c:pt idx="70">
                  <c:v>160000</c:v>
                </c:pt>
                <c:pt idx="71">
                  <c:v>160000</c:v>
                </c:pt>
                <c:pt idx="72">
                  <c:v>160000</c:v>
                </c:pt>
                <c:pt idx="73">
                  <c:v>160000</c:v>
                </c:pt>
                <c:pt idx="74">
                  <c:v>160000</c:v>
                </c:pt>
                <c:pt idx="75">
                  <c:v>159996.152156514</c:v>
                </c:pt>
                <c:pt idx="76">
                  <c:v>159972.00133392619</c:v>
                </c:pt>
                <c:pt idx="77">
                  <c:v>160000</c:v>
                </c:pt>
                <c:pt idx="78">
                  <c:v>160000</c:v>
                </c:pt>
                <c:pt idx="79">
                  <c:v>160000</c:v>
                </c:pt>
                <c:pt idx="80">
                  <c:v>160000</c:v>
                </c:pt>
                <c:pt idx="81">
                  <c:v>160000</c:v>
                </c:pt>
                <c:pt idx="82">
                  <c:v>160000</c:v>
                </c:pt>
                <c:pt idx="83">
                  <c:v>160000</c:v>
                </c:pt>
                <c:pt idx="84">
                  <c:v>160000</c:v>
                </c:pt>
                <c:pt idx="85">
                  <c:v>160000</c:v>
                </c:pt>
                <c:pt idx="86">
                  <c:v>160000</c:v>
                </c:pt>
                <c:pt idx="87">
                  <c:v>160000</c:v>
                </c:pt>
                <c:pt idx="88">
                  <c:v>159934.39857714539</c:v>
                </c:pt>
                <c:pt idx="89">
                  <c:v>159686.50831480656</c:v>
                </c:pt>
                <c:pt idx="90">
                  <c:v>159553.69746554023</c:v>
                </c:pt>
                <c:pt idx="91">
                  <c:v>159148.13846153844</c:v>
                </c:pt>
                <c:pt idx="92">
                  <c:v>158077.86180524676</c:v>
                </c:pt>
                <c:pt idx="93">
                  <c:v>156930.95313472653</c:v>
                </c:pt>
                <c:pt idx="94">
                  <c:v>155669.1402401067</c:v>
                </c:pt>
                <c:pt idx="95">
                  <c:v>154402.83503779458</c:v>
                </c:pt>
                <c:pt idx="96">
                  <c:v>153053.24695420187</c:v>
                </c:pt>
                <c:pt idx="97">
                  <c:v>151696.92040907071</c:v>
                </c:pt>
                <c:pt idx="98">
                  <c:v>150383.44597598934</c:v>
                </c:pt>
                <c:pt idx="99">
                  <c:v>149525.44650955981</c:v>
                </c:pt>
                <c:pt idx="100">
                  <c:v>148471.24330813697</c:v>
                </c:pt>
                <c:pt idx="101">
                  <c:v>147146.45051133839</c:v>
                </c:pt>
                <c:pt idx="102">
                  <c:v>146338.88626056028</c:v>
                </c:pt>
                <c:pt idx="103">
                  <c:v>146110.59822143178</c:v>
                </c:pt>
                <c:pt idx="104">
                  <c:v>145758.24615384618</c:v>
                </c:pt>
                <c:pt idx="105">
                  <c:v>145155.51987550023</c:v>
                </c:pt>
                <c:pt idx="106">
                  <c:v>144444.27745664743</c:v>
                </c:pt>
                <c:pt idx="107">
                  <c:v>143683.18168074702</c:v>
                </c:pt>
                <c:pt idx="108">
                  <c:v>143219.45415740332</c:v>
                </c:pt>
                <c:pt idx="109">
                  <c:v>142791.13952867946</c:v>
                </c:pt>
                <c:pt idx="110">
                  <c:v>142369.56336149405</c:v>
                </c:pt>
                <c:pt idx="111">
                  <c:v>141941.24873277018</c:v>
                </c:pt>
                <c:pt idx="112">
                  <c:v>141391.641796354</c:v>
                </c:pt>
                <c:pt idx="113">
                  <c:v>140738.71178301473</c:v>
                </c:pt>
                <c:pt idx="114">
                  <c:v>139986.95100044471</c:v>
                </c:pt>
                <c:pt idx="115">
                  <c:v>139165.20907069815</c:v>
                </c:pt>
                <c:pt idx="116">
                  <c:v>138329.99021787467</c:v>
                </c:pt>
                <c:pt idx="117">
                  <c:v>137474.46838594938</c:v>
                </c:pt>
                <c:pt idx="118">
                  <c:v>136607.71578479331</c:v>
                </c:pt>
                <c:pt idx="119">
                  <c:v>135707.27087594493</c:v>
                </c:pt>
                <c:pt idx="120">
                  <c:v>134757.41058248116</c:v>
                </c:pt>
                <c:pt idx="121">
                  <c:v>133816.53490440201</c:v>
                </c:pt>
                <c:pt idx="122">
                  <c:v>132855.44384170749</c:v>
                </c:pt>
                <c:pt idx="123">
                  <c:v>131903.33739439756</c:v>
                </c:pt>
                <c:pt idx="124">
                  <c:v>130955.72325477995</c:v>
                </c:pt>
                <c:pt idx="125">
                  <c:v>129990.05228990667</c:v>
                </c:pt>
                <c:pt idx="126">
                  <c:v>129044.68430413521</c:v>
                </c:pt>
                <c:pt idx="127">
                  <c:v>128099.31631836375</c:v>
                </c:pt>
                <c:pt idx="128">
                  <c:v>127151.70217874614</c:v>
                </c:pt>
                <c:pt idx="129">
                  <c:v>126204.08803912853</c:v>
                </c:pt>
                <c:pt idx="130">
                  <c:v>125256.47389951092</c:v>
                </c:pt>
                <c:pt idx="131">
                  <c:v>124308.85975989331</c:v>
                </c:pt>
                <c:pt idx="132">
                  <c:v>123365.73792796802</c:v>
                </c:pt>
                <c:pt idx="133">
                  <c:v>122420.28234771012</c:v>
                </c:pt>
                <c:pt idx="134">
                  <c:v>121432.06224988887</c:v>
                </c:pt>
                <c:pt idx="135">
                  <c:v>120441.59599822146</c:v>
                </c:pt>
                <c:pt idx="136">
                  <c:v>119448.88359270789</c:v>
                </c:pt>
                <c:pt idx="137">
                  <c:v>118458.41734104048</c:v>
                </c:pt>
                <c:pt idx="138">
                  <c:v>117465.70493552691</c:v>
                </c:pt>
                <c:pt idx="139">
                  <c:v>116472.99253001335</c:v>
                </c:pt>
                <c:pt idx="140">
                  <c:v>115482.52627834593</c:v>
                </c:pt>
                <c:pt idx="141">
                  <c:v>114489.81387283237</c:v>
                </c:pt>
                <c:pt idx="142">
                  <c:v>113521.89675411294</c:v>
                </c:pt>
                <c:pt idx="143">
                  <c:v>112531.43050244552</c:v>
                </c:pt>
                <c:pt idx="144">
                  <c:v>111540.96425077811</c:v>
                </c:pt>
                <c:pt idx="145">
                  <c:v>110548.25184526455</c:v>
                </c:pt>
                <c:pt idx="146">
                  <c:v>109557.78559359713</c:v>
                </c:pt>
                <c:pt idx="147">
                  <c:v>108562.82703423742</c:v>
                </c:pt>
                <c:pt idx="148">
                  <c:v>107637.76202756779</c:v>
                </c:pt>
                <c:pt idx="149">
                  <c:v>106665.35260115605</c:v>
                </c:pt>
                <c:pt idx="150">
                  <c:v>105670.39404179633</c:v>
                </c:pt>
                <c:pt idx="151">
                  <c:v>104677.68163628277</c:v>
                </c:pt>
                <c:pt idx="152">
                  <c:v>103682.72307692305</c:v>
                </c:pt>
                <c:pt idx="153">
                  <c:v>102800.51018230322</c:v>
                </c:pt>
                <c:pt idx="154">
                  <c:v>102942.58726545128</c:v>
                </c:pt>
                <c:pt idx="155">
                  <c:v>104329.37648732767</c:v>
                </c:pt>
                <c:pt idx="156">
                  <c:v>105880.31638950641</c:v>
                </c:pt>
                <c:pt idx="157">
                  <c:v>106182.95030680299</c:v>
                </c:pt>
                <c:pt idx="158">
                  <c:v>105503.67960871496</c:v>
                </c:pt>
                <c:pt idx="159">
                  <c:v>105367.83425522452</c:v>
                </c:pt>
                <c:pt idx="160">
                  <c:v>105297.39014673185</c:v>
                </c:pt>
                <c:pt idx="161">
                  <c:v>104618.11944864382</c:v>
                </c:pt>
                <c:pt idx="162">
                  <c:v>103623.1608892841</c:v>
                </c:pt>
                <c:pt idx="163">
                  <c:v>102628.20232992439</c:v>
                </c:pt>
                <c:pt idx="164">
                  <c:v>101800.07231658512</c:v>
                </c:pt>
                <c:pt idx="165">
                  <c:v>100929.09019119607</c:v>
                </c:pt>
                <c:pt idx="166">
                  <c:v>100148.30459759891</c:v>
                </c:pt>
                <c:pt idx="167">
                  <c:v>99883.902907959069</c:v>
                </c:pt>
                <c:pt idx="168">
                  <c:v>160000</c:v>
                </c:pt>
                <c:pt idx="169">
                  <c:v>160000</c:v>
                </c:pt>
                <c:pt idx="170">
                  <c:v>160000</c:v>
                </c:pt>
                <c:pt idx="171">
                  <c:v>160000</c:v>
                </c:pt>
                <c:pt idx="172">
                  <c:v>160000</c:v>
                </c:pt>
                <c:pt idx="173">
                  <c:v>159922.72983548243</c:v>
                </c:pt>
                <c:pt idx="174">
                  <c:v>160000</c:v>
                </c:pt>
                <c:pt idx="175">
                  <c:v>160000</c:v>
                </c:pt>
                <c:pt idx="176">
                  <c:v>160000</c:v>
                </c:pt>
                <c:pt idx="177">
                  <c:v>160000</c:v>
                </c:pt>
                <c:pt idx="178">
                  <c:v>159223.70671409514</c:v>
                </c:pt>
                <c:pt idx="179">
                  <c:v>158260.28190306801</c:v>
                </c:pt>
                <c:pt idx="180">
                  <c:v>157772.63503779456</c:v>
                </c:pt>
                <c:pt idx="181">
                  <c:v>157943.53296576254</c:v>
                </c:pt>
                <c:pt idx="182">
                  <c:v>157230.39477100931</c:v>
                </c:pt>
                <c:pt idx="183">
                  <c:v>156248.91313472652</c:v>
                </c:pt>
                <c:pt idx="184">
                  <c:v>155265.18534459759</c:v>
                </c:pt>
                <c:pt idx="185">
                  <c:v>154317.48361049354</c:v>
                </c:pt>
                <c:pt idx="186">
                  <c:v>153390.08485549132</c:v>
                </c:pt>
                <c:pt idx="187">
                  <c:v>152482.98907959092</c:v>
                </c:pt>
                <c:pt idx="188">
                  <c:v>151792.40001778567</c:v>
                </c:pt>
                <c:pt idx="189">
                  <c:v>151397.19583815028</c:v>
                </c:pt>
                <c:pt idx="190">
                  <c:v>150501.41842596707</c:v>
                </c:pt>
                <c:pt idx="191">
                  <c:v>149558.29659404178</c:v>
                </c:pt>
                <c:pt idx="192">
                  <c:v>148579.06111160514</c:v>
                </c:pt>
                <c:pt idx="193">
                  <c:v>147595.33332147621</c:v>
                </c:pt>
                <c:pt idx="194">
                  <c:v>146609.3593775011</c:v>
                </c:pt>
                <c:pt idx="195">
                  <c:v>145898.46733659404</c:v>
                </c:pt>
                <c:pt idx="196">
                  <c:v>146103.64695420186</c:v>
                </c:pt>
                <c:pt idx="197">
                  <c:v>146044.43361493998</c:v>
                </c:pt>
                <c:pt idx="198">
                  <c:v>145283.95100044465</c:v>
                </c:pt>
                <c:pt idx="199">
                  <c:v>144295.73090262339</c:v>
                </c:pt>
                <c:pt idx="200">
                  <c:v>143312.00311249445</c:v>
                </c:pt>
                <c:pt idx="201">
                  <c:v>142328.27532236552</c:v>
                </c:pt>
                <c:pt idx="202">
                  <c:v>141346.79368608273</c:v>
                </c:pt>
                <c:pt idx="203">
                  <c:v>140363.0658959538</c:v>
                </c:pt>
                <c:pt idx="204">
                  <c:v>139365.86118274793</c:v>
                </c:pt>
                <c:pt idx="205">
                  <c:v>138488.14059582041</c:v>
                </c:pt>
                <c:pt idx="206">
                  <c:v>137605.92770120059</c:v>
                </c:pt>
                <c:pt idx="207">
                  <c:v>136976.24757670081</c:v>
                </c:pt>
                <c:pt idx="208">
                  <c:v>136723.16425077818</c:v>
                </c:pt>
                <c:pt idx="209">
                  <c:v>136630.17100933753</c:v>
                </c:pt>
                <c:pt idx="210">
                  <c:v>136492.07950200094</c:v>
                </c:pt>
                <c:pt idx="211">
                  <c:v>136038.30013339268</c:v>
                </c:pt>
                <c:pt idx="212">
                  <c:v>135090.68599377509</c:v>
                </c:pt>
                <c:pt idx="213">
                  <c:v>134122.76887505566</c:v>
                </c:pt>
                <c:pt idx="214">
                  <c:v>133400.64606491782</c:v>
                </c:pt>
                <c:pt idx="215">
                  <c:v>132683.01556247228</c:v>
                </c:pt>
                <c:pt idx="216">
                  <c:v>131807.54112939091</c:v>
                </c:pt>
                <c:pt idx="217">
                  <c:v>130952.36967541136</c:v>
                </c:pt>
                <c:pt idx="218">
                  <c:v>129939.35429079598</c:v>
                </c:pt>
                <c:pt idx="219">
                  <c:v>128924.09275233444</c:v>
                </c:pt>
                <c:pt idx="220">
                  <c:v>127931.38034682088</c:v>
                </c:pt>
                <c:pt idx="221">
                  <c:v>126938.66794130731</c:v>
                </c:pt>
                <c:pt idx="222">
                  <c:v>125948.2016896399</c:v>
                </c:pt>
                <c:pt idx="223">
                  <c:v>124937.43245887067</c:v>
                </c:pt>
                <c:pt idx="224">
                  <c:v>123946.96620720325</c:v>
                </c:pt>
                <c:pt idx="225">
                  <c:v>122933.95082258787</c:v>
                </c:pt>
                <c:pt idx="226">
                  <c:v>121920.93543797248</c:v>
                </c:pt>
                <c:pt idx="227">
                  <c:v>120910.16620720325</c:v>
                </c:pt>
                <c:pt idx="228">
                  <c:v>119892.65851489555</c:v>
                </c:pt>
                <c:pt idx="229">
                  <c:v>118899.94610938198</c:v>
                </c:pt>
                <c:pt idx="230">
                  <c:v>117909.47985771457</c:v>
                </c:pt>
                <c:pt idx="231">
                  <c:v>116921.25975989332</c:v>
                </c:pt>
                <c:pt idx="232">
                  <c:v>115930.79350822591</c:v>
                </c:pt>
                <c:pt idx="233">
                  <c:v>114940.32725655849</c:v>
                </c:pt>
                <c:pt idx="234">
                  <c:v>113934.13792796801</c:v>
                </c:pt>
                <c:pt idx="235">
                  <c:v>112808.90244553138</c:v>
                </c:pt>
                <c:pt idx="236">
                  <c:v>111672.43619386396</c:v>
                </c:pt>
                <c:pt idx="237">
                  <c:v>110466.33917296579</c:v>
                </c:pt>
                <c:pt idx="238">
                  <c:v>109231.04215206762</c:v>
                </c:pt>
                <c:pt idx="239">
                  <c:v>108126.54762116499</c:v>
                </c:pt>
                <c:pt idx="240">
                  <c:v>106902.7441529569</c:v>
                </c:pt>
                <c:pt idx="241">
                  <c:v>105676.60693641622</c:v>
                </c:pt>
                <c:pt idx="242">
                  <c:v>104563.47816807474</c:v>
                </c:pt>
                <c:pt idx="243">
                  <c:v>103256.47941307252</c:v>
                </c:pt>
                <c:pt idx="244">
                  <c:v>102064.47247665633</c:v>
                </c:pt>
                <c:pt idx="245">
                  <c:v>100730.43228101383</c:v>
                </c:pt>
                <c:pt idx="246">
                  <c:v>99491.080924855531</c:v>
                </c:pt>
                <c:pt idx="247">
                  <c:v>98321.623121387325</c:v>
                </c:pt>
                <c:pt idx="248">
                  <c:v>96969.526100489151</c:v>
                </c:pt>
                <c:pt idx="249">
                  <c:v>96361.550466874207</c:v>
                </c:pt>
                <c:pt idx="250">
                  <c:v>95731.025700311293</c:v>
                </c:pt>
                <c:pt idx="251">
                  <c:v>95055.402667852424</c:v>
                </c:pt>
                <c:pt idx="252">
                  <c:v>94433.950111160564</c:v>
                </c:pt>
                <c:pt idx="253">
                  <c:v>93039.088572699024</c:v>
                </c:pt>
                <c:pt idx="254">
                  <c:v>91646.473188083633</c:v>
                </c:pt>
                <c:pt idx="255">
                  <c:v>90289.883859493144</c:v>
                </c:pt>
                <c:pt idx="256">
                  <c:v>88865.909915518045</c:v>
                </c:pt>
                <c:pt idx="257">
                  <c:v>87423.879146287276</c:v>
                </c:pt>
                <c:pt idx="258">
                  <c:v>85993.166740773711</c:v>
                </c:pt>
                <c:pt idx="259">
                  <c:v>84602.885104490924</c:v>
                </c:pt>
                <c:pt idx="260">
                  <c:v>83241.803468208134</c:v>
                </c:pt>
                <c:pt idx="261">
                  <c:v>82024.475678079194</c:v>
                </c:pt>
                <c:pt idx="262">
                  <c:v>80822.87096487332</c:v>
                </c:pt>
                <c:pt idx="263">
                  <c:v>79574.097020898218</c:v>
                </c:pt>
                <c:pt idx="264">
                  <c:v>78298.369230769269</c:v>
                </c:pt>
                <c:pt idx="265">
                  <c:v>77022.64144064032</c:v>
                </c:pt>
                <c:pt idx="266">
                  <c:v>75627.955091151656</c:v>
                </c:pt>
                <c:pt idx="267">
                  <c:v>74632.414673188119</c:v>
                </c:pt>
                <c:pt idx="268">
                  <c:v>73984.095864828851</c:v>
                </c:pt>
                <c:pt idx="269">
                  <c:v>74684.92595820369</c:v>
                </c:pt>
                <c:pt idx="270">
                  <c:v>75732.096718541623</c:v>
                </c:pt>
                <c:pt idx="271">
                  <c:v>77251.88329035131</c:v>
                </c:pt>
                <c:pt idx="272">
                  <c:v>80232.853677189909</c:v>
                </c:pt>
                <c:pt idx="273">
                  <c:v>83572.813268119207</c:v>
                </c:pt>
                <c:pt idx="274">
                  <c:v>87024.602543352637</c:v>
                </c:pt>
                <c:pt idx="275">
                  <c:v>91032.016469542054</c:v>
                </c:pt>
                <c:pt idx="276">
                  <c:v>94963.679324144105</c:v>
                </c:pt>
                <c:pt idx="277">
                  <c:v>97897.789559804398</c:v>
                </c:pt>
                <c:pt idx="278">
                  <c:v>99103.720231213912</c:v>
                </c:pt>
                <c:pt idx="279">
                  <c:v>98780.073899510928</c:v>
                </c:pt>
                <c:pt idx="280">
                  <c:v>98826.028119164112</c:v>
                </c:pt>
                <c:pt idx="281">
                  <c:v>99921.926029346418</c:v>
                </c:pt>
                <c:pt idx="282">
                  <c:v>100550.59889728772</c:v>
                </c:pt>
                <c:pt idx="283">
                  <c:v>102925.49063583818</c:v>
                </c:pt>
                <c:pt idx="284">
                  <c:v>104726.71841707428</c:v>
                </c:pt>
                <c:pt idx="285">
                  <c:v>107245.9246064918</c:v>
                </c:pt>
                <c:pt idx="286">
                  <c:v>111448.17705646956</c:v>
                </c:pt>
                <c:pt idx="287">
                  <c:v>116186.21792796801</c:v>
                </c:pt>
                <c:pt idx="288">
                  <c:v>121267.00562027571</c:v>
                </c:pt>
                <c:pt idx="289">
                  <c:v>126351.38715873726</c:v>
                </c:pt>
                <c:pt idx="290">
                  <c:v>131417.72939084042</c:v>
                </c:pt>
                <c:pt idx="291">
                  <c:v>136343.35101823037</c:v>
                </c:pt>
                <c:pt idx="292">
                  <c:v>141175.18226767457</c:v>
                </c:pt>
                <c:pt idx="293">
                  <c:v>145951.09867496669</c:v>
                </c:pt>
                <c:pt idx="294">
                  <c:v>150584.49755446869</c:v>
                </c:pt>
                <c:pt idx="295">
                  <c:v>155344.17157847935</c:v>
                </c:pt>
                <c:pt idx="296">
                  <c:v>159793.58354824368</c:v>
                </c:pt>
                <c:pt idx="297">
                  <c:v>160000</c:v>
                </c:pt>
                <c:pt idx="298">
                  <c:v>160000</c:v>
                </c:pt>
                <c:pt idx="299">
                  <c:v>160000</c:v>
                </c:pt>
                <c:pt idx="300">
                  <c:v>159771.13010226766</c:v>
                </c:pt>
                <c:pt idx="301">
                  <c:v>159947.0233881725</c:v>
                </c:pt>
                <c:pt idx="302">
                  <c:v>160000</c:v>
                </c:pt>
                <c:pt idx="303">
                  <c:v>159768.88394842151</c:v>
                </c:pt>
                <c:pt idx="304">
                  <c:v>160000</c:v>
                </c:pt>
                <c:pt idx="305">
                  <c:v>160000</c:v>
                </c:pt>
                <c:pt idx="306">
                  <c:v>160000</c:v>
                </c:pt>
                <c:pt idx="307">
                  <c:v>160000</c:v>
                </c:pt>
                <c:pt idx="308">
                  <c:v>160000</c:v>
                </c:pt>
                <c:pt idx="309">
                  <c:v>159816.22836816363</c:v>
                </c:pt>
                <c:pt idx="310">
                  <c:v>158955.98274788796</c:v>
                </c:pt>
                <c:pt idx="311">
                  <c:v>159425.89570475768</c:v>
                </c:pt>
                <c:pt idx="312">
                  <c:v>159735.2518274789</c:v>
                </c:pt>
                <c:pt idx="313">
                  <c:v>160000</c:v>
                </c:pt>
                <c:pt idx="314">
                  <c:v>160000</c:v>
                </c:pt>
                <c:pt idx="315">
                  <c:v>159825.21298354823</c:v>
                </c:pt>
                <c:pt idx="316">
                  <c:v>160000</c:v>
                </c:pt>
                <c:pt idx="317">
                  <c:v>160000</c:v>
                </c:pt>
                <c:pt idx="318">
                  <c:v>160000</c:v>
                </c:pt>
                <c:pt idx="319">
                  <c:v>160000</c:v>
                </c:pt>
                <c:pt idx="320">
                  <c:v>160000</c:v>
                </c:pt>
                <c:pt idx="321">
                  <c:v>159969.57999110717</c:v>
                </c:pt>
                <c:pt idx="322">
                  <c:v>160000</c:v>
                </c:pt>
                <c:pt idx="323">
                  <c:v>160000</c:v>
                </c:pt>
                <c:pt idx="324">
                  <c:v>160000</c:v>
                </c:pt>
                <c:pt idx="325">
                  <c:v>159410.34397510006</c:v>
                </c:pt>
                <c:pt idx="326">
                  <c:v>158543.3598932859</c:v>
                </c:pt>
                <c:pt idx="327">
                  <c:v>157883.81031569585</c:v>
                </c:pt>
                <c:pt idx="328">
                  <c:v>156777.77038683859</c:v>
                </c:pt>
                <c:pt idx="329">
                  <c:v>155371.85326811916</c:v>
                </c:pt>
                <c:pt idx="330">
                  <c:v>154105.72325477991</c:v>
                </c:pt>
                <c:pt idx="331">
                  <c:v>152932.03592707872</c:v>
                </c:pt>
                <c:pt idx="332">
                  <c:v>151690.70120053357</c:v>
                </c:pt>
                <c:pt idx="333">
                  <c:v>150494.4647398844</c:v>
                </c:pt>
                <c:pt idx="334">
                  <c:v>149338.83423743886</c:v>
                </c:pt>
                <c:pt idx="335">
                  <c:v>148067.94913294798</c:v>
                </c:pt>
                <c:pt idx="336">
                  <c:v>160000</c:v>
                </c:pt>
                <c:pt idx="337">
                  <c:v>159229.68812805691</c:v>
                </c:pt>
                <c:pt idx="338">
                  <c:v>158419.0330813695</c:v>
                </c:pt>
                <c:pt idx="339">
                  <c:v>158014.26242774568</c:v>
                </c:pt>
                <c:pt idx="340">
                  <c:v>158119.30488216988</c:v>
                </c:pt>
                <c:pt idx="341">
                  <c:v>158267.61364161852</c:v>
                </c:pt>
                <c:pt idx="342">
                  <c:v>158361.804481992</c:v>
                </c:pt>
                <c:pt idx="343">
                  <c:v>158777.10899066253</c:v>
                </c:pt>
                <c:pt idx="344">
                  <c:v>159127.93449533128</c:v>
                </c:pt>
                <c:pt idx="345">
                  <c:v>160000</c:v>
                </c:pt>
                <c:pt idx="346">
                  <c:v>160000</c:v>
                </c:pt>
                <c:pt idx="347">
                  <c:v>160000</c:v>
                </c:pt>
                <c:pt idx="348">
                  <c:v>160000</c:v>
                </c:pt>
                <c:pt idx="349">
                  <c:v>160000</c:v>
                </c:pt>
                <c:pt idx="350">
                  <c:v>160000</c:v>
                </c:pt>
                <c:pt idx="351">
                  <c:v>160000</c:v>
                </c:pt>
                <c:pt idx="352">
                  <c:v>160000</c:v>
                </c:pt>
                <c:pt idx="353">
                  <c:v>160000</c:v>
                </c:pt>
                <c:pt idx="354">
                  <c:v>160000</c:v>
                </c:pt>
                <c:pt idx="355">
                  <c:v>160000</c:v>
                </c:pt>
                <c:pt idx="356">
                  <c:v>160000</c:v>
                </c:pt>
                <c:pt idx="357">
                  <c:v>160000</c:v>
                </c:pt>
                <c:pt idx="358">
                  <c:v>160000</c:v>
                </c:pt>
                <c:pt idx="359">
                  <c:v>160000</c:v>
                </c:pt>
                <c:pt idx="360">
                  <c:v>160000</c:v>
                </c:pt>
                <c:pt idx="361">
                  <c:v>160000</c:v>
                </c:pt>
                <c:pt idx="362">
                  <c:v>160000</c:v>
                </c:pt>
                <c:pt idx="363">
                  <c:v>160000</c:v>
                </c:pt>
                <c:pt idx="364">
                  <c:v>160000</c:v>
                </c:pt>
                <c:pt idx="365">
                  <c:v>160000</c:v>
                </c:pt>
                <c:pt idx="366">
                  <c:v>159543.39261894175</c:v>
                </c:pt>
                <c:pt idx="367">
                  <c:v>158816.19564250778</c:v>
                </c:pt>
                <c:pt idx="368">
                  <c:v>157863.50733659405</c:v>
                </c:pt>
                <c:pt idx="369">
                  <c:v>156570.33588261451</c:v>
                </c:pt>
                <c:pt idx="370">
                  <c:v>155281.65673632728</c:v>
                </c:pt>
                <c:pt idx="371">
                  <c:v>153947.87932414407</c:v>
                </c:pt>
                <c:pt idx="372">
                  <c:v>152544.20835927079</c:v>
                </c:pt>
                <c:pt idx="373">
                  <c:v>151145.02970208981</c:v>
                </c:pt>
                <c:pt idx="374">
                  <c:v>149763.90787016452</c:v>
                </c:pt>
                <c:pt idx="375">
                  <c:v>148515.83468208092</c:v>
                </c:pt>
                <c:pt idx="376">
                  <c:v>147362.45033348154</c:v>
                </c:pt>
                <c:pt idx="377">
                  <c:v>146026.42676745218</c:v>
                </c:pt>
                <c:pt idx="378">
                  <c:v>144852.73943975099</c:v>
                </c:pt>
                <c:pt idx="379">
                  <c:v>143494.16674077368</c:v>
                </c:pt>
                <c:pt idx="380">
                  <c:v>142115.29106269454</c:v>
                </c:pt>
                <c:pt idx="381">
                  <c:v>140758.96451756338</c:v>
                </c:pt>
                <c:pt idx="382">
                  <c:v>139312.44144064031</c:v>
                </c:pt>
                <c:pt idx="383">
                  <c:v>137883.97518897289</c:v>
                </c:pt>
                <c:pt idx="384">
                  <c:v>136507.3456647399</c:v>
                </c:pt>
                <c:pt idx="385">
                  <c:v>135110.41316140507</c:v>
                </c:pt>
                <c:pt idx="386">
                  <c:v>133708.98835037794</c:v>
                </c:pt>
                <c:pt idx="387">
                  <c:v>132332.35882614495</c:v>
                </c:pt>
                <c:pt idx="388">
                  <c:v>131045.92583370386</c:v>
                </c:pt>
                <c:pt idx="389">
                  <c:v>129669.29630947087</c:v>
                </c:pt>
                <c:pt idx="390">
                  <c:v>128245.32236549577</c:v>
                </c:pt>
                <c:pt idx="391">
                  <c:v>126816.85611382835</c:v>
                </c:pt>
                <c:pt idx="392">
                  <c:v>125397.37447754556</c:v>
                </c:pt>
                <c:pt idx="393">
                  <c:v>123991.36976433969</c:v>
                </c:pt>
                <c:pt idx="394">
                  <c:v>122585.36505113382</c:v>
                </c:pt>
                <c:pt idx="395">
                  <c:v>121179.36033792795</c:v>
                </c:pt>
                <c:pt idx="396">
                  <c:v>119773.35562472208</c:v>
                </c:pt>
                <c:pt idx="397">
                  <c:v>118369.59706536237</c:v>
                </c:pt>
                <c:pt idx="398">
                  <c:v>117075.90004446419</c:v>
                </c:pt>
                <c:pt idx="399">
                  <c:v>116323.43850600265</c:v>
                </c:pt>
                <c:pt idx="400">
                  <c:v>115561.99235215651</c:v>
                </c:pt>
                <c:pt idx="401">
                  <c:v>114823.00773677189</c:v>
                </c:pt>
                <c:pt idx="402">
                  <c:v>114120.13677189861</c:v>
                </c:pt>
                <c:pt idx="403">
                  <c:v>113367.67523343708</c:v>
                </c:pt>
                <c:pt idx="404">
                  <c:v>112624.37349933304</c:v>
                </c:pt>
                <c:pt idx="405">
                  <c:v>111636.24099599823</c:v>
                </c:pt>
                <c:pt idx="406">
                  <c:v>110718.44001778569</c:v>
                </c:pt>
                <c:pt idx="407">
                  <c:v>109681.59288572699</c:v>
                </c:pt>
                <c:pt idx="408">
                  <c:v>108372.43557136506</c:v>
                </c:pt>
                <c:pt idx="409">
                  <c:v>106973.16931969766</c:v>
                </c:pt>
                <c:pt idx="410">
                  <c:v>105585.13383726102</c:v>
                </c:pt>
                <c:pt idx="411">
                  <c:v>104199.34450867053</c:v>
                </c:pt>
                <c:pt idx="412">
                  <c:v>102777.61671854158</c:v>
                </c:pt>
                <c:pt idx="413">
                  <c:v>101351.39662072033</c:v>
                </c:pt>
                <c:pt idx="414">
                  <c:v>99931.914984437535</c:v>
                </c:pt>
                <c:pt idx="415">
                  <c:v>98505.694886616286</c:v>
                </c:pt>
                <c:pt idx="416">
                  <c:v>97083.967096487337</c:v>
                </c:pt>
                <c:pt idx="417">
                  <c:v>95682.454690973769</c:v>
                </c:pt>
                <c:pt idx="418">
                  <c:v>94271.957670075586</c:v>
                </c:pt>
                <c:pt idx="419">
                  <c:v>92886.255935971538</c:v>
                </c:pt>
                <c:pt idx="420">
                  <c:v>91572.693908403729</c:v>
                </c:pt>
                <c:pt idx="421">
                  <c:v>90214.033614939966</c:v>
                </c:pt>
                <c:pt idx="422">
                  <c:v>88830.402845709192</c:v>
                </c:pt>
                <c:pt idx="423">
                  <c:v>87451.264384170732</c:v>
                </c:pt>
                <c:pt idx="424">
                  <c:v>86054.24428634948</c:v>
                </c:pt>
                <c:pt idx="425">
                  <c:v>84623.531880835915</c:v>
                </c:pt>
                <c:pt idx="426">
                  <c:v>83269.451489550906</c:v>
                </c:pt>
                <c:pt idx="427">
                  <c:v>81843.231391729656</c:v>
                </c:pt>
                <c:pt idx="428">
                  <c:v>80432.734370831473</c:v>
                </c:pt>
                <c:pt idx="429">
                  <c:v>79011.006580702524</c:v>
                </c:pt>
                <c:pt idx="430">
                  <c:v>77605.001867496656</c:v>
                </c:pt>
                <c:pt idx="431">
                  <c:v>76219.300133392608</c:v>
                </c:pt>
                <c:pt idx="432">
                  <c:v>74831.352245442409</c:v>
                </c:pt>
                <c:pt idx="433">
                  <c:v>73425.347532236541</c:v>
                </c:pt>
                <c:pt idx="434">
                  <c:v>72023.835126722974</c:v>
                </c:pt>
                <c:pt idx="435">
                  <c:v>70617.830413517106</c:v>
                </c:pt>
                <c:pt idx="436">
                  <c:v>69252.431658514877</c:v>
                </c:pt>
                <c:pt idx="437">
                  <c:v>68159.868652734527</c:v>
                </c:pt>
                <c:pt idx="438">
                  <c:v>66751.617785682509</c:v>
                </c:pt>
                <c:pt idx="439">
                  <c:v>65345.613072476641</c:v>
                </c:pt>
                <c:pt idx="440">
                  <c:v>64005.009604268547</c:v>
                </c:pt>
                <c:pt idx="441">
                  <c:v>63137.937927967971</c:v>
                </c:pt>
                <c:pt idx="442">
                  <c:v>62762.367274344135</c:v>
                </c:pt>
                <c:pt idx="443">
                  <c:v>61956.204535349025</c:v>
                </c:pt>
                <c:pt idx="444">
                  <c:v>61422.877545575793</c:v>
                </c:pt>
                <c:pt idx="445">
                  <c:v>60122.880035571347</c:v>
                </c:pt>
                <c:pt idx="446">
                  <c:v>58712.383014673171</c:v>
                </c:pt>
                <c:pt idx="447">
                  <c:v>57660.425967096468</c:v>
                </c:pt>
                <c:pt idx="448">
                  <c:v>56536.329212983532</c:v>
                </c:pt>
                <c:pt idx="449">
                  <c:v>55371.626500666949</c:v>
                </c:pt>
                <c:pt idx="450">
                  <c:v>54026.530724766548</c:v>
                </c:pt>
                <c:pt idx="451">
                  <c:v>52864.074166296115</c:v>
                </c:pt>
                <c:pt idx="452">
                  <c:v>51769.265006669615</c:v>
                </c:pt>
                <c:pt idx="453">
                  <c:v>50690.266518452627</c:v>
                </c:pt>
                <c:pt idx="454">
                  <c:v>49841.25166740772</c:v>
                </c:pt>
                <c:pt idx="455">
                  <c:v>50137.959253001318</c:v>
                </c:pt>
                <c:pt idx="456">
                  <c:v>51834.545042240978</c:v>
                </c:pt>
                <c:pt idx="457">
                  <c:v>53877.471498443731</c:v>
                </c:pt>
                <c:pt idx="458">
                  <c:v>55905.952494441954</c:v>
                </c:pt>
                <c:pt idx="459">
                  <c:v>57782.931347265432</c:v>
                </c:pt>
                <c:pt idx="460">
                  <c:v>60238.964926634042</c:v>
                </c:pt>
                <c:pt idx="461">
                  <c:v>63541.048981769658</c:v>
                </c:pt>
                <c:pt idx="462">
                  <c:v>66833.938194753209</c:v>
                </c:pt>
                <c:pt idx="463">
                  <c:v>69847.253196976424</c:v>
                </c:pt>
                <c:pt idx="464">
                  <c:v>72768.574744330806</c:v>
                </c:pt>
                <c:pt idx="465">
                  <c:v>75745.811133837255</c:v>
                </c:pt>
                <c:pt idx="466">
                  <c:v>79188.475642507779</c:v>
                </c:pt>
                <c:pt idx="467">
                  <c:v>82342.5112494442</c:v>
                </c:pt>
                <c:pt idx="468">
                  <c:v>84832.686367274349</c:v>
                </c:pt>
                <c:pt idx="469">
                  <c:v>86909.754361938642</c:v>
                </c:pt>
                <c:pt idx="470">
                  <c:v>88227.374566473998</c:v>
                </c:pt>
                <c:pt idx="471">
                  <c:v>90823.98859937751</c:v>
                </c:pt>
                <c:pt idx="472">
                  <c:v>94340.607256558476</c:v>
                </c:pt>
                <c:pt idx="473">
                  <c:v>98131.409355269017</c:v>
                </c:pt>
                <c:pt idx="474">
                  <c:v>102355.15480658071</c:v>
                </c:pt>
                <c:pt idx="475">
                  <c:v>106308.31066251668</c:v>
                </c:pt>
                <c:pt idx="476">
                  <c:v>110259.66959537573</c:v>
                </c:pt>
                <c:pt idx="477">
                  <c:v>113889.91485993775</c:v>
                </c:pt>
                <c:pt idx="478">
                  <c:v>116921.40931969765</c:v>
                </c:pt>
                <c:pt idx="479">
                  <c:v>119197.04983548244</c:v>
                </c:pt>
                <c:pt idx="480">
                  <c:v>121288.70344152956</c:v>
                </c:pt>
                <c:pt idx="481">
                  <c:v>122153.68421520675</c:v>
                </c:pt>
                <c:pt idx="482">
                  <c:v>122623.59717207648</c:v>
                </c:pt>
                <c:pt idx="483">
                  <c:v>123217.98835037794</c:v>
                </c:pt>
                <c:pt idx="484">
                  <c:v>124156.92327256557</c:v>
                </c:pt>
                <c:pt idx="485">
                  <c:v>124787.3930635838</c:v>
                </c:pt>
                <c:pt idx="486">
                  <c:v>124802.72951534014</c:v>
                </c:pt>
                <c:pt idx="487">
                  <c:v>124533.25365940416</c:v>
                </c:pt>
                <c:pt idx="488">
                  <c:v>125019.40899955534</c:v>
                </c:pt>
                <c:pt idx="489">
                  <c:v>125915.07761671852</c:v>
                </c:pt>
                <c:pt idx="490">
                  <c:v>127048.85106269452</c:v>
                </c:pt>
                <c:pt idx="491">
                  <c:v>128815.79715429079</c:v>
                </c:pt>
                <c:pt idx="492">
                  <c:v>130166.04227656736</c:v>
                </c:pt>
                <c:pt idx="493">
                  <c:v>131824.75253001333</c:v>
                </c:pt>
                <c:pt idx="494">
                  <c:v>133369.83617607824</c:v>
                </c:pt>
                <c:pt idx="495">
                  <c:v>134848.15336594041</c:v>
                </c:pt>
                <c:pt idx="496">
                  <c:v>136452.74570031124</c:v>
                </c:pt>
                <c:pt idx="497">
                  <c:v>137730.83359715427</c:v>
                </c:pt>
                <c:pt idx="498">
                  <c:v>140183.27333036903</c:v>
                </c:pt>
                <c:pt idx="499">
                  <c:v>143267.08878612716</c:v>
                </c:pt>
                <c:pt idx="500">
                  <c:v>146549.33661182749</c:v>
                </c:pt>
                <c:pt idx="501">
                  <c:v>149921.78096931969</c:v>
                </c:pt>
                <c:pt idx="502">
                  <c:v>152284.02417074254</c:v>
                </c:pt>
                <c:pt idx="503">
                  <c:v>154574.11014673187</c:v>
                </c:pt>
                <c:pt idx="504">
                  <c:v>160000</c:v>
                </c:pt>
                <c:pt idx="505">
                  <c:v>160000</c:v>
                </c:pt>
                <c:pt idx="506">
                  <c:v>160000</c:v>
                </c:pt>
                <c:pt idx="507">
                  <c:v>160000</c:v>
                </c:pt>
                <c:pt idx="508">
                  <c:v>159357.80649177413</c:v>
                </c:pt>
                <c:pt idx="509">
                  <c:v>158397.59137394399</c:v>
                </c:pt>
                <c:pt idx="510">
                  <c:v>157166.78666073811</c:v>
                </c:pt>
                <c:pt idx="511">
                  <c:v>155976.58790573588</c:v>
                </c:pt>
                <c:pt idx="512">
                  <c:v>154660.77972432191</c:v>
                </c:pt>
                <c:pt idx="513">
                  <c:v>153480.35393508224</c:v>
                </c:pt>
                <c:pt idx="514">
                  <c:v>152913.24704313025</c:v>
                </c:pt>
                <c:pt idx="515">
                  <c:v>152889.56549577587</c:v>
                </c:pt>
                <c:pt idx="516">
                  <c:v>152924.73817696751</c:v>
                </c:pt>
                <c:pt idx="517">
                  <c:v>153304.45460204533</c:v>
                </c:pt>
                <c:pt idx="518">
                  <c:v>153409.98758559357</c:v>
                </c:pt>
                <c:pt idx="519">
                  <c:v>153912.3853090262</c:v>
                </c:pt>
                <c:pt idx="520">
                  <c:v>154523.01887060911</c:v>
                </c:pt>
                <c:pt idx="521">
                  <c:v>155328.49095598038</c:v>
                </c:pt>
                <c:pt idx="522">
                  <c:v>156103.27519786567</c:v>
                </c:pt>
                <c:pt idx="523">
                  <c:v>156573.1881547354</c:v>
                </c:pt>
                <c:pt idx="524">
                  <c:v>156411.96565584702</c:v>
                </c:pt>
                <c:pt idx="525">
                  <c:v>155664.46570031124</c:v>
                </c:pt>
                <c:pt idx="526">
                  <c:v>154400.58184081814</c:v>
                </c:pt>
                <c:pt idx="527">
                  <c:v>153032.93693196977</c:v>
                </c:pt>
                <c:pt idx="528">
                  <c:v>151611.20914184084</c:v>
                </c:pt>
                <c:pt idx="529">
                  <c:v>150184.98904401957</c:v>
                </c:pt>
                <c:pt idx="530">
                  <c:v>148900.80220542464</c:v>
                </c:pt>
                <c:pt idx="531">
                  <c:v>148012.02603823922</c:v>
                </c:pt>
                <c:pt idx="532">
                  <c:v>147250.66747887951</c:v>
                </c:pt>
                <c:pt idx="533">
                  <c:v>146550.04266785239</c:v>
                </c:pt>
                <c:pt idx="534">
                  <c:v>146007.26178746112</c:v>
                </c:pt>
                <c:pt idx="535">
                  <c:v>145845.57001333928</c:v>
                </c:pt>
                <c:pt idx="536">
                  <c:v>145898.40658070255</c:v>
                </c:pt>
                <c:pt idx="537">
                  <c:v>146849.61461983106</c:v>
                </c:pt>
                <c:pt idx="538">
                  <c:v>148103.89702089821</c:v>
                </c:pt>
                <c:pt idx="539">
                  <c:v>148696.11585593599</c:v>
                </c:pt>
                <c:pt idx="540">
                  <c:v>148647.16974655405</c:v>
                </c:pt>
                <c:pt idx="541">
                  <c:v>148081.83973321479</c:v>
                </c:pt>
                <c:pt idx="542">
                  <c:v>147437.63155180082</c:v>
                </c:pt>
                <c:pt idx="543">
                  <c:v>146669.79731436196</c:v>
                </c:pt>
                <c:pt idx="544">
                  <c:v>145920.01990217876</c:v>
                </c:pt>
                <c:pt idx="545">
                  <c:v>145125.14422409961</c:v>
                </c:pt>
                <c:pt idx="546">
                  <c:v>144395.66979101824</c:v>
                </c:pt>
                <c:pt idx="547">
                  <c:v>143783.43333036907</c:v>
                </c:pt>
                <c:pt idx="548">
                  <c:v>143103.54947087597</c:v>
                </c:pt>
                <c:pt idx="549">
                  <c:v>142493.55916407294</c:v>
                </c:pt>
                <c:pt idx="550">
                  <c:v>141941.79366829703</c:v>
                </c:pt>
                <c:pt idx="551">
                  <c:v>141401.2589417519</c:v>
                </c:pt>
                <c:pt idx="552">
                  <c:v>140766.03537572257</c:v>
                </c:pt>
                <c:pt idx="553">
                  <c:v>140177.98104046244</c:v>
                </c:pt>
                <c:pt idx="554">
                  <c:v>139668.54208981773</c:v>
                </c:pt>
                <c:pt idx="555">
                  <c:v>139247.05351711874</c:v>
                </c:pt>
                <c:pt idx="556">
                  <c:v>138618.30562916855</c:v>
                </c:pt>
                <c:pt idx="557">
                  <c:v>137910.85476211653</c:v>
                </c:pt>
                <c:pt idx="558">
                  <c:v>137214.72225878172</c:v>
                </c:pt>
                <c:pt idx="559">
                  <c:v>136455.60985326816</c:v>
                </c:pt>
                <c:pt idx="560">
                  <c:v>135631.44658070258</c:v>
                </c:pt>
                <c:pt idx="561">
                  <c:v>134753.28802134286</c:v>
                </c:pt>
                <c:pt idx="562">
                  <c:v>133832.45253890622</c:v>
                </c:pt>
                <c:pt idx="563">
                  <c:v>132653.30936416189</c:v>
                </c:pt>
                <c:pt idx="564">
                  <c:v>131418.01234326372</c:v>
                </c:pt>
                <c:pt idx="565">
                  <c:v>130072.65378390401</c:v>
                </c:pt>
                <c:pt idx="566">
                  <c:v>128709.32599377507</c:v>
                </c:pt>
                <c:pt idx="567">
                  <c:v>127325.78281903073</c:v>
                </c:pt>
                <c:pt idx="568">
                  <c:v>125942.2396442864</c:v>
                </c:pt>
                <c:pt idx="569">
                  <c:v>124578.91185415746</c:v>
                </c:pt>
                <c:pt idx="570">
                  <c:v>123213.33791018235</c:v>
                </c:pt>
                <c:pt idx="571">
                  <c:v>121854.50242774571</c:v>
                </c:pt>
                <c:pt idx="572">
                  <c:v>120495.66694530907</c:v>
                </c:pt>
                <c:pt idx="573">
                  <c:v>119145.81607825705</c:v>
                </c:pt>
                <c:pt idx="574">
                  <c:v>117795.96521120502</c:v>
                </c:pt>
                <c:pt idx="575">
                  <c:v>116434.88357492223</c:v>
                </c:pt>
                <c:pt idx="576">
                  <c:v>115073.80193863944</c:v>
                </c:pt>
                <c:pt idx="577">
                  <c:v>113656.56645620281</c:v>
                </c:pt>
                <c:pt idx="578">
                  <c:v>112237.08481992001</c:v>
                </c:pt>
                <c:pt idx="579">
                  <c:v>110819.84933748338</c:v>
                </c:pt>
                <c:pt idx="580">
                  <c:v>109400.36770120058</c:v>
                </c:pt>
                <c:pt idx="581">
                  <c:v>107983.13221876395</c:v>
                </c:pt>
                <c:pt idx="582">
                  <c:v>106563.65058248115</c:v>
                </c:pt>
                <c:pt idx="583">
                  <c:v>105144.16894619835</c:v>
                </c:pt>
                <c:pt idx="584">
                  <c:v>103724.68730991555</c:v>
                </c:pt>
                <c:pt idx="585">
                  <c:v>102316.43644286353</c:v>
                </c:pt>
                <c:pt idx="586">
                  <c:v>101102.14315695869</c:v>
                </c:pt>
                <c:pt idx="587">
                  <c:v>99993.769479768816</c:v>
                </c:pt>
                <c:pt idx="588">
                  <c:v>99503.294602045382</c:v>
                </c:pt>
                <c:pt idx="589">
                  <c:v>99125.565389061827</c:v>
                </c:pt>
                <c:pt idx="590">
                  <c:v>98341.951783014694</c:v>
                </c:pt>
                <c:pt idx="591">
                  <c:v>97240.404161849729</c:v>
                </c:pt>
                <c:pt idx="592">
                  <c:v>95935.914344152974</c:v>
                </c:pt>
                <c:pt idx="593">
                  <c:v>94631.42452645622</c:v>
                </c:pt>
                <c:pt idx="594">
                  <c:v>93620.073437083163</c:v>
                </c:pt>
                <c:pt idx="595">
                  <c:v>92498.222836816378</c:v>
                </c:pt>
                <c:pt idx="596">
                  <c:v>91193.733019119623</c:v>
                </c:pt>
                <c:pt idx="597">
                  <c:v>89821.595802578944</c:v>
                </c:pt>
                <c:pt idx="598">
                  <c:v>88426.90945309028</c:v>
                </c:pt>
                <c:pt idx="599">
                  <c:v>87016.412432192097</c:v>
                </c:pt>
                <c:pt idx="600">
                  <c:v>85599.176949755463</c:v>
                </c:pt>
                <c:pt idx="601">
                  <c:v>84181.941467318829</c:v>
                </c:pt>
                <c:pt idx="602">
                  <c:v>82785.008963984015</c:v>
                </c:pt>
                <c:pt idx="603">
                  <c:v>81370.019635393532</c:v>
                </c:pt>
                <c:pt idx="604">
                  <c:v>79948.291845264583</c:v>
                </c:pt>
                <c:pt idx="605">
                  <c:v>78533.302516674099</c:v>
                </c:pt>
                <c:pt idx="606">
                  <c:v>77111.57472654515</c:v>
                </c:pt>
                <c:pt idx="607">
                  <c:v>75694.339244108516</c:v>
                </c:pt>
                <c:pt idx="608">
                  <c:v>74274.857607825717</c:v>
                </c:pt>
                <c:pt idx="609">
                  <c:v>72857.622125389084</c:v>
                </c:pt>
                <c:pt idx="610">
                  <c:v>71433.648181413984</c:v>
                </c:pt>
                <c:pt idx="611">
                  <c:v>70011.920391285035</c:v>
                </c:pt>
                <c:pt idx="612">
                  <c:v>68594.684908848401</c:v>
                </c:pt>
                <c:pt idx="613">
                  <c:v>67179.695580257918</c:v>
                </c:pt>
                <c:pt idx="614">
                  <c:v>65762.460097821284</c:v>
                </c:pt>
                <c:pt idx="615">
                  <c:v>64340.732307692335</c:v>
                </c:pt>
                <c:pt idx="616">
                  <c:v>62919.004517563386</c:v>
                </c:pt>
                <c:pt idx="617">
                  <c:v>61497.276727434437</c:v>
                </c:pt>
                <c:pt idx="618">
                  <c:v>60080.041244997796</c:v>
                </c:pt>
                <c:pt idx="619">
                  <c:v>58662.805762561155</c:v>
                </c:pt>
                <c:pt idx="620">
                  <c:v>57247.816433970671</c:v>
                </c:pt>
                <c:pt idx="621">
                  <c:v>55826.088643841722</c:v>
                </c:pt>
                <c:pt idx="622">
                  <c:v>54404.360853712773</c:v>
                </c:pt>
                <c:pt idx="623">
                  <c:v>52969.156140506901</c:v>
                </c:pt>
                <c:pt idx="624">
                  <c:v>51531.61767896844</c:v>
                </c:pt>
                <c:pt idx="625">
                  <c:v>50112.136042685648</c:v>
                </c:pt>
                <c:pt idx="626">
                  <c:v>48690.408252556699</c:v>
                </c:pt>
                <c:pt idx="627">
                  <c:v>47268.68046242775</c:v>
                </c:pt>
                <c:pt idx="628">
                  <c:v>45849.198826144959</c:v>
                </c:pt>
                <c:pt idx="629">
                  <c:v>44429.717189862167</c:v>
                </c:pt>
                <c:pt idx="630">
                  <c:v>43007.989399733218</c:v>
                </c:pt>
                <c:pt idx="631">
                  <c:v>41613.303050244554</c:v>
                </c:pt>
                <c:pt idx="632">
                  <c:v>40735.000604713205</c:v>
                </c:pt>
                <c:pt idx="633">
                  <c:v>39879.247292129832</c:v>
                </c:pt>
                <c:pt idx="634">
                  <c:v>39271.53444197421</c:v>
                </c:pt>
                <c:pt idx="635">
                  <c:v>38544.337465540237</c:v>
                </c:pt>
                <c:pt idx="636">
                  <c:v>38074.165566918629</c:v>
                </c:pt>
                <c:pt idx="637">
                  <c:v>38107.541325033344</c:v>
                </c:pt>
                <c:pt idx="638">
                  <c:v>38563.008821698531</c:v>
                </c:pt>
                <c:pt idx="639">
                  <c:v>38691.971880835925</c:v>
                </c:pt>
                <c:pt idx="640">
                  <c:v>39017.57038683859</c:v>
                </c:pt>
                <c:pt idx="641">
                  <c:v>39597.516104935523</c:v>
                </c:pt>
                <c:pt idx="642">
                  <c:v>39262.639004001772</c:v>
                </c:pt>
                <c:pt idx="643">
                  <c:v>38695.53211204979</c:v>
                </c:pt>
                <c:pt idx="644">
                  <c:v>37774.377554468643</c:v>
                </c:pt>
                <c:pt idx="645">
                  <c:v>37272.409124055128</c:v>
                </c:pt>
                <c:pt idx="646">
                  <c:v>36188.655544686517</c:v>
                </c:pt>
                <c:pt idx="647">
                  <c:v>34879.41063583814</c:v>
                </c:pt>
                <c:pt idx="648">
                  <c:v>33660.362258781672</c:v>
                </c:pt>
                <c:pt idx="649">
                  <c:v>32373.666482881272</c:v>
                </c:pt>
                <c:pt idx="650">
                  <c:v>31019.32330813694</c:v>
                </c:pt>
                <c:pt idx="651">
                  <c:v>29674.052343263662</c:v>
                </c:pt>
                <c:pt idx="652">
                  <c:v>28407.659546465085</c:v>
                </c:pt>
                <c:pt idx="653">
                  <c:v>27188.611169408618</c:v>
                </c:pt>
                <c:pt idx="654">
                  <c:v>25832.021840818132</c:v>
                </c:pt>
                <c:pt idx="655">
                  <c:v>24473.186358381492</c:v>
                </c:pt>
                <c:pt idx="656">
                  <c:v>23096.294050689183</c:v>
                </c:pt>
                <c:pt idx="657">
                  <c:v>21717.15558915072</c:v>
                </c:pt>
                <c:pt idx="658">
                  <c:v>20360.566260560234</c:v>
                </c:pt>
                <c:pt idx="659">
                  <c:v>18976.935491329463</c:v>
                </c:pt>
                <c:pt idx="660">
                  <c:v>17602.289337483307</c:v>
                </c:pt>
                <c:pt idx="661">
                  <c:v>16220.904722098692</c:v>
                </c:pt>
                <c:pt idx="662">
                  <c:v>14844.012414406385</c:v>
                </c:pt>
                <c:pt idx="663">
                  <c:v>13467.120106714077</c:v>
                </c:pt>
                <c:pt idx="664">
                  <c:v>12112.776931969747</c:v>
                </c:pt>
                <c:pt idx="665">
                  <c:v>10756.187603379263</c:v>
                </c:pt>
                <c:pt idx="666">
                  <c:v>9404.090582481087</c:v>
                </c:pt>
                <c:pt idx="667">
                  <c:v>8047.5012538906021</c:v>
                </c:pt>
                <c:pt idx="668">
                  <c:v>6663.870484659833</c:v>
                </c:pt>
                <c:pt idx="669">
                  <c:v>5311.7734637616559</c:v>
                </c:pt>
                <c:pt idx="670">
                  <c:v>3991.1225967096325</c:v>
                </c:pt>
                <c:pt idx="671">
                  <c:v>2706.4101911960711</c:v>
                </c:pt>
                <c:pt idx="672">
                  <c:v>160000</c:v>
                </c:pt>
                <c:pt idx="673">
                  <c:v>158688.24615384615</c:v>
                </c:pt>
                <c:pt idx="674">
                  <c:v>157360.6816362828</c:v>
                </c:pt>
                <c:pt idx="675">
                  <c:v>156073.72307692308</c:v>
                </c:pt>
                <c:pt idx="676">
                  <c:v>154782.27220987107</c:v>
                </c:pt>
                <c:pt idx="677">
                  <c:v>153488.5751889729</c:v>
                </c:pt>
                <c:pt idx="678">
                  <c:v>152138.72432192089</c:v>
                </c:pt>
                <c:pt idx="679">
                  <c:v>150788.87345486888</c:v>
                </c:pt>
                <c:pt idx="680">
                  <c:v>149439.02258781687</c:v>
                </c:pt>
                <c:pt idx="681">
                  <c:v>148109.47469986667</c:v>
                </c:pt>
                <c:pt idx="682">
                  <c:v>146831.76353935088</c:v>
                </c:pt>
                <c:pt idx="683">
                  <c:v>145621.69977767902</c:v>
                </c:pt>
                <c:pt idx="684">
                  <c:v>144542.43850600271</c:v>
                </c:pt>
                <c:pt idx="685">
                  <c:v>143602.96433970658</c:v>
                </c:pt>
                <c:pt idx="686">
                  <c:v>142728.89141840822</c:v>
                </c:pt>
                <c:pt idx="687">
                  <c:v>141760.12965762566</c:v>
                </c:pt>
                <c:pt idx="688">
                  <c:v>140570.36887505563</c:v>
                </c:pt>
                <c:pt idx="689">
                  <c:v>139306.2222321032</c:v>
                </c:pt>
                <c:pt idx="690">
                  <c:v>138341.95277901294</c:v>
                </c:pt>
                <c:pt idx="691">
                  <c:v>137195.0441084927</c:v>
                </c:pt>
                <c:pt idx="692">
                  <c:v>135840.70093374836</c:v>
                </c:pt>
                <c:pt idx="693">
                  <c:v>134488.60391285017</c:v>
                </c:pt>
                <c:pt idx="694">
                  <c:v>133138.75304579816</c:v>
                </c:pt>
                <c:pt idx="695">
                  <c:v>131811.45131169411</c:v>
                </c:pt>
                <c:pt idx="696">
                  <c:v>130461.60044464208</c:v>
                </c:pt>
                <c:pt idx="697">
                  <c:v>129113.99573143621</c:v>
                </c:pt>
                <c:pt idx="698">
                  <c:v>127764.14486438419</c:v>
                </c:pt>
                <c:pt idx="699">
                  <c:v>126412.04784348601</c:v>
                </c:pt>
                <c:pt idx="700">
                  <c:v>125059.95082258784</c:v>
                </c:pt>
                <c:pt idx="701">
                  <c:v>123712.34610938196</c:v>
                </c:pt>
                <c:pt idx="702">
                  <c:v>122360.24908848379</c:v>
                </c:pt>
                <c:pt idx="703">
                  <c:v>121012.64437527792</c:v>
                </c:pt>
                <c:pt idx="704">
                  <c:v>119755.23619386395</c:v>
                </c:pt>
                <c:pt idx="705">
                  <c:v>118448.23743886173</c:v>
                </c:pt>
                <c:pt idx="706">
                  <c:v>117102.87887950202</c:v>
                </c:pt>
                <c:pt idx="707">
                  <c:v>115798.12627834595</c:v>
                </c:pt>
                <c:pt idx="708">
                  <c:v>114448.27541129393</c:v>
                </c:pt>
                <c:pt idx="709">
                  <c:v>113100.67069808806</c:v>
                </c:pt>
                <c:pt idx="710">
                  <c:v>111775.61511783017</c:v>
                </c:pt>
                <c:pt idx="711">
                  <c:v>110655.74788795022</c:v>
                </c:pt>
                <c:pt idx="712">
                  <c:v>109826.77323254781</c:v>
                </c:pt>
                <c:pt idx="713">
                  <c:v>108526.51293908406</c:v>
                </c:pt>
                <c:pt idx="714">
                  <c:v>107564.48963983996</c:v>
                </c:pt>
                <c:pt idx="715">
                  <c:v>107006.10457981328</c:v>
                </c:pt>
                <c:pt idx="716">
                  <c:v>106718.30911516232</c:v>
                </c:pt>
                <c:pt idx="717">
                  <c:v>106117.07194308584</c:v>
                </c:pt>
                <c:pt idx="718">
                  <c:v>106323.37277012008</c:v>
                </c:pt>
                <c:pt idx="719">
                  <c:v>107328.79384615387</c:v>
                </c:pt>
                <c:pt idx="720">
                  <c:v>108094.31317029793</c:v>
                </c:pt>
                <c:pt idx="721">
                  <c:v>108977.26317474435</c:v>
                </c:pt>
                <c:pt idx="722">
                  <c:v>109306.45552690087</c:v>
                </c:pt>
                <c:pt idx="723">
                  <c:v>109327.18274788797</c:v>
                </c:pt>
                <c:pt idx="724">
                  <c:v>109418.27027123168</c:v>
                </c:pt>
                <c:pt idx="725">
                  <c:v>109956.74660738108</c:v>
                </c:pt>
                <c:pt idx="726">
                  <c:v>110706.02354824368</c:v>
                </c:pt>
                <c:pt idx="727">
                  <c:v>111566.99002223212</c:v>
                </c:pt>
                <c:pt idx="728">
                  <c:v>113441.75149844376</c:v>
                </c:pt>
                <c:pt idx="729">
                  <c:v>114620.16771898622</c:v>
                </c:pt>
                <c:pt idx="730">
                  <c:v>115277.24097821255</c:v>
                </c:pt>
                <c:pt idx="731">
                  <c:v>115196.61723432638</c:v>
                </c:pt>
                <c:pt idx="732">
                  <c:v>116539.18413517119</c:v>
                </c:pt>
                <c:pt idx="733">
                  <c:v>118922.64003557137</c:v>
                </c:pt>
                <c:pt idx="734">
                  <c:v>120959.6851934193</c:v>
                </c:pt>
                <c:pt idx="735">
                  <c:v>122184.89148955091</c:v>
                </c:pt>
                <c:pt idx="736">
                  <c:v>125268.21641618497</c:v>
                </c:pt>
                <c:pt idx="737">
                  <c:v>129785.77131169409</c:v>
                </c:pt>
                <c:pt idx="738">
                  <c:v>134296.13851489552</c:v>
                </c:pt>
                <c:pt idx="739">
                  <c:v>138985.10185860383</c:v>
                </c:pt>
                <c:pt idx="740">
                  <c:v>143582.07174744332</c:v>
                </c:pt>
                <c:pt idx="741">
                  <c:v>147940.93680746999</c:v>
                </c:pt>
                <c:pt idx="742">
                  <c:v>151022.60496220543</c:v>
                </c:pt>
                <c:pt idx="743">
                  <c:v>154479.50470431303</c:v>
                </c:pt>
                <c:pt idx="744">
                  <c:v>158313.43295686971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B21-4A03-9FC8-A0741CF8E6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6643440"/>
        <c:axId val="616646352"/>
      </c:lineChart>
      <c:catAx>
        <c:axId val="6166434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6646352"/>
        <c:crosses val="autoZero"/>
        <c:auto val="1"/>
        <c:lblAlgn val="ctr"/>
        <c:lblOffset val="100"/>
        <c:noMultiLvlLbl val="0"/>
      </c:catAx>
      <c:valAx>
        <c:axId val="616646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664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2"/>
          </a:solidFill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With</a:t>
            </a:r>
            <a:r>
              <a:rPr lang="en-US" baseline="0"/>
              <a:t> Wind-7802 MW </a:t>
            </a:r>
            <a:endParaRPr lang="en-US"/>
          </a:p>
        </c:rich>
      </c:tx>
      <c:layout>
        <c:manualLayout>
          <c:xMode val="edge"/>
          <c:yMode val="edge"/>
          <c:x val="0.34296245706063444"/>
          <c:y val="7.542013319670609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5"/>
          <c:order val="0"/>
          <c:tx>
            <c:strRef>
              <c:f>'Jan2019-PSE-variation_MODBESS'!$Y$1</c:f>
              <c:strCache>
                <c:ptCount val="1"/>
                <c:pt idx="0">
                  <c:v>80000MWh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'Jan2019-PSE-variation_MODBESS'!$Y$2:$Y$746</c:f>
              <c:numCache>
                <c:formatCode>General</c:formatCode>
                <c:ptCount val="745"/>
                <c:pt idx="0">
                  <c:v>79931.167767988256</c:v>
                </c:pt>
                <c:pt idx="1">
                  <c:v>80000</c:v>
                </c:pt>
                <c:pt idx="2">
                  <c:v>80000</c:v>
                </c:pt>
                <c:pt idx="3">
                  <c:v>80000</c:v>
                </c:pt>
                <c:pt idx="4">
                  <c:v>80000</c:v>
                </c:pt>
                <c:pt idx="5">
                  <c:v>80000</c:v>
                </c:pt>
                <c:pt idx="6">
                  <c:v>80000</c:v>
                </c:pt>
                <c:pt idx="7">
                  <c:v>79358.632969641083</c:v>
                </c:pt>
                <c:pt idx="8">
                  <c:v>79261.591520677524</c:v>
                </c:pt>
                <c:pt idx="9">
                  <c:v>80000</c:v>
                </c:pt>
                <c:pt idx="10">
                  <c:v>79671.868413413933</c:v>
                </c:pt>
                <c:pt idx="11">
                  <c:v>78663.329850083668</c:v>
                </c:pt>
                <c:pt idx="12">
                  <c:v>77646.21566267118</c:v>
                </c:pt>
                <c:pt idx="13">
                  <c:v>76653.925613837389</c:v>
                </c:pt>
                <c:pt idx="14">
                  <c:v>75709.139936140433</c:v>
                </c:pt>
                <c:pt idx="15">
                  <c:v>74825.963238056225</c:v>
                </c:pt>
                <c:pt idx="16">
                  <c:v>73973.478101628949</c:v>
                </c:pt>
                <c:pt idx="17">
                  <c:v>72945.982822798222</c:v>
                </c:pt>
                <c:pt idx="18">
                  <c:v>71858.119736707318</c:v>
                </c:pt>
                <c:pt idx="19">
                  <c:v>70759.537120513618</c:v>
                </c:pt>
                <c:pt idx="20">
                  <c:v>69562.334827374259</c:v>
                </c:pt>
                <c:pt idx="21">
                  <c:v>68373.708158317124</c:v>
                </c:pt>
                <c:pt idx="22">
                  <c:v>67405.001075709471</c:v>
                </c:pt>
                <c:pt idx="23">
                  <c:v>66535.252108732049</c:v>
                </c:pt>
                <c:pt idx="24">
                  <c:v>65824.264769661604</c:v>
                </c:pt>
                <c:pt idx="25">
                  <c:v>64702.099187241773</c:v>
                </c:pt>
                <c:pt idx="26">
                  <c:v>63378.406438889484</c:v>
                </c:pt>
                <c:pt idx="27">
                  <c:v>62101.315328006036</c:v>
                </c:pt>
                <c:pt idx="28">
                  <c:v>60760.471331489287</c:v>
                </c:pt>
                <c:pt idx="29">
                  <c:v>59378.893120581932</c:v>
                </c:pt>
                <c:pt idx="30">
                  <c:v>58027.329593962393</c:v>
                </c:pt>
                <c:pt idx="31">
                  <c:v>56695.061221527874</c:v>
                </c:pt>
                <c:pt idx="32">
                  <c:v>55519.410570979773</c:v>
                </c:pt>
                <c:pt idx="33">
                  <c:v>54391.264291568514</c:v>
                </c:pt>
                <c:pt idx="34">
                  <c:v>53195.077314482834</c:v>
                </c:pt>
                <c:pt idx="35">
                  <c:v>51883.345268585901</c:v>
                </c:pt>
                <c:pt idx="36">
                  <c:v>50621.261499846361</c:v>
                </c:pt>
                <c:pt idx="37">
                  <c:v>49740.453872554077</c:v>
                </c:pt>
                <c:pt idx="38">
                  <c:v>48546.410801488957</c:v>
                </c:pt>
                <c:pt idx="39">
                  <c:v>47309.151171328114</c:v>
                </c:pt>
                <c:pt idx="40">
                  <c:v>46044.923496568015</c:v>
                </c:pt>
                <c:pt idx="41">
                  <c:v>45145.723448758705</c:v>
                </c:pt>
                <c:pt idx="42">
                  <c:v>44743.344611207911</c:v>
                </c:pt>
                <c:pt idx="43">
                  <c:v>44818.898509374085</c:v>
                </c:pt>
                <c:pt idx="44">
                  <c:v>44853.018660997892</c:v>
                </c:pt>
                <c:pt idx="45">
                  <c:v>44873.688565037781</c:v>
                </c:pt>
                <c:pt idx="46">
                  <c:v>44907.357280674842</c:v>
                </c:pt>
                <c:pt idx="47">
                  <c:v>45134.383664583591</c:v>
                </c:pt>
                <c:pt idx="48">
                  <c:v>44899.567935320876</c:v>
                </c:pt>
                <c:pt idx="49">
                  <c:v>44617.247834921327</c:v>
                </c:pt>
                <c:pt idx="50">
                  <c:v>44734.416164668961</c:v>
                </c:pt>
                <c:pt idx="51">
                  <c:v>45935.180348666501</c:v>
                </c:pt>
                <c:pt idx="52">
                  <c:v>47142.082844995428</c:v>
                </c:pt>
                <c:pt idx="53">
                  <c:v>48304.121345149098</c:v>
                </c:pt>
                <c:pt idx="54">
                  <c:v>49219.001739917396</c:v>
                </c:pt>
                <c:pt idx="55">
                  <c:v>50066.450764948982</c:v>
                </c:pt>
                <c:pt idx="56">
                  <c:v>50674.595121743027</c:v>
                </c:pt>
                <c:pt idx="57">
                  <c:v>51846.924370795379</c:v>
                </c:pt>
                <c:pt idx="58">
                  <c:v>52964.821061708193</c:v>
                </c:pt>
                <c:pt idx="59">
                  <c:v>54137.150310760546</c:v>
                </c:pt>
                <c:pt idx="60">
                  <c:v>55679.223780008913</c:v>
                </c:pt>
                <c:pt idx="61">
                  <c:v>56835.123967831198</c:v>
                </c:pt>
                <c:pt idx="62">
                  <c:v>57555.563690537208</c:v>
                </c:pt>
                <c:pt idx="63">
                  <c:v>57784.395265170955</c:v>
                </c:pt>
                <c:pt idx="64">
                  <c:v>59469.907097974974</c:v>
                </c:pt>
                <c:pt idx="65">
                  <c:v>60990.406131543939</c:v>
                </c:pt>
                <c:pt idx="66">
                  <c:v>63536.548145681838</c:v>
                </c:pt>
                <c:pt idx="67">
                  <c:v>66602.011055902782</c:v>
                </c:pt>
                <c:pt idx="68">
                  <c:v>69019.428642898652</c:v>
                </c:pt>
                <c:pt idx="69">
                  <c:v>71957.88225079402</c:v>
                </c:pt>
                <c:pt idx="70">
                  <c:v>75399.227693542372</c:v>
                </c:pt>
                <c:pt idx="71">
                  <c:v>78926.148692073941</c:v>
                </c:pt>
                <c:pt idx="72">
                  <c:v>80000</c:v>
                </c:pt>
                <c:pt idx="73">
                  <c:v>80000</c:v>
                </c:pt>
                <c:pt idx="74">
                  <c:v>80000</c:v>
                </c:pt>
                <c:pt idx="75">
                  <c:v>80000</c:v>
                </c:pt>
                <c:pt idx="76">
                  <c:v>80000</c:v>
                </c:pt>
                <c:pt idx="77">
                  <c:v>80000</c:v>
                </c:pt>
                <c:pt idx="78">
                  <c:v>80000</c:v>
                </c:pt>
                <c:pt idx="79">
                  <c:v>80000</c:v>
                </c:pt>
                <c:pt idx="80">
                  <c:v>80000</c:v>
                </c:pt>
                <c:pt idx="81">
                  <c:v>80000</c:v>
                </c:pt>
                <c:pt idx="82">
                  <c:v>80000</c:v>
                </c:pt>
                <c:pt idx="83">
                  <c:v>80000</c:v>
                </c:pt>
                <c:pt idx="84">
                  <c:v>80000</c:v>
                </c:pt>
                <c:pt idx="85">
                  <c:v>80000</c:v>
                </c:pt>
                <c:pt idx="86">
                  <c:v>79024.18363043404</c:v>
                </c:pt>
                <c:pt idx="87">
                  <c:v>77778.348376190959</c:v>
                </c:pt>
                <c:pt idx="88">
                  <c:v>76664.3067052556</c:v>
                </c:pt>
                <c:pt idx="89">
                  <c:v>75552.4089403408</c:v>
                </c:pt>
                <c:pt idx="90">
                  <c:v>74241.918066796425</c:v>
                </c:pt>
                <c:pt idx="91">
                  <c:v>72875.347198032978</c:v>
                </c:pt>
                <c:pt idx="92">
                  <c:v>71525.927577433991</c:v>
                </c:pt>
                <c:pt idx="93">
                  <c:v>70182.939674896683</c:v>
                </c:pt>
                <c:pt idx="94">
                  <c:v>68856.200286855834</c:v>
                </c:pt>
                <c:pt idx="95">
                  <c:v>67560.378316770802</c:v>
                </c:pt>
                <c:pt idx="96">
                  <c:v>66210.958696171816</c:v>
                </c:pt>
                <c:pt idx="97">
                  <c:v>64900.467822627441</c:v>
                </c:pt>
                <c:pt idx="98">
                  <c:v>63728.202250452458</c:v>
                </c:pt>
                <c:pt idx="99">
                  <c:v>62578.616910835612</c:v>
                </c:pt>
                <c:pt idx="100">
                  <c:v>62034.85354984118</c:v>
                </c:pt>
                <c:pt idx="101">
                  <c:v>62316.944612915322</c:v>
                </c:pt>
                <c:pt idx="102">
                  <c:v>64031.43343578183</c:v>
                </c:pt>
                <c:pt idx="103">
                  <c:v>66183.097848581063</c:v>
                </c:pt>
                <c:pt idx="104">
                  <c:v>68808.226223406047</c:v>
                </c:pt>
                <c:pt idx="105">
                  <c:v>71779.809257931192</c:v>
                </c:pt>
                <c:pt idx="106">
                  <c:v>74134.489966874942</c:v>
                </c:pt>
                <c:pt idx="107">
                  <c:v>75708.970675818695</c:v>
                </c:pt>
                <c:pt idx="108">
                  <c:v>76666.549059181052</c:v>
                </c:pt>
                <c:pt idx="109">
                  <c:v>76970.936744868988</c:v>
                </c:pt>
                <c:pt idx="110">
                  <c:v>77709.06977085676</c:v>
                </c:pt>
                <c:pt idx="111">
                  <c:v>78105.893511593706</c:v>
                </c:pt>
                <c:pt idx="112">
                  <c:v>78212.410275586459</c:v>
                </c:pt>
                <c:pt idx="113">
                  <c:v>77751.58237202467</c:v>
                </c:pt>
                <c:pt idx="114">
                  <c:v>77290.754468462881</c:v>
                </c:pt>
                <c:pt idx="115">
                  <c:v>76902.255074616623</c:v>
                </c:pt>
                <c:pt idx="116">
                  <c:v>76447.858889116498</c:v>
                </c:pt>
                <c:pt idx="117">
                  <c:v>76721.103577160757</c:v>
                </c:pt>
                <c:pt idx="118">
                  <c:v>76448.149252125761</c:v>
                </c:pt>
                <c:pt idx="119">
                  <c:v>76483.804396748921</c:v>
                </c:pt>
                <c:pt idx="120">
                  <c:v>75547.932781818759</c:v>
                </c:pt>
                <c:pt idx="121">
                  <c:v>74577.420231875105</c:v>
                </c:pt>
                <c:pt idx="122">
                  <c:v>75372.693878700913</c:v>
                </c:pt>
                <c:pt idx="123">
                  <c:v>77088.897826383865</c:v>
                </c:pt>
                <c:pt idx="124">
                  <c:v>80000</c:v>
                </c:pt>
                <c:pt idx="125">
                  <c:v>80000</c:v>
                </c:pt>
                <c:pt idx="126">
                  <c:v>80000</c:v>
                </c:pt>
                <c:pt idx="127">
                  <c:v>80000</c:v>
                </c:pt>
                <c:pt idx="128">
                  <c:v>80000</c:v>
                </c:pt>
                <c:pt idx="129">
                  <c:v>80000</c:v>
                </c:pt>
                <c:pt idx="130">
                  <c:v>80000</c:v>
                </c:pt>
                <c:pt idx="131">
                  <c:v>80000</c:v>
                </c:pt>
                <c:pt idx="132">
                  <c:v>80000</c:v>
                </c:pt>
                <c:pt idx="133">
                  <c:v>79906.682068094116</c:v>
                </c:pt>
                <c:pt idx="134">
                  <c:v>80000</c:v>
                </c:pt>
                <c:pt idx="135">
                  <c:v>80000</c:v>
                </c:pt>
                <c:pt idx="136">
                  <c:v>80000</c:v>
                </c:pt>
                <c:pt idx="137">
                  <c:v>79333.244536078957</c:v>
                </c:pt>
                <c:pt idx="138">
                  <c:v>79258.319024690092</c:v>
                </c:pt>
                <c:pt idx="139">
                  <c:v>79072.136256531085</c:v>
                </c:pt>
                <c:pt idx="140">
                  <c:v>78539.318281938322</c:v>
                </c:pt>
                <c:pt idx="141">
                  <c:v>78301.343330601376</c:v>
                </c:pt>
                <c:pt idx="142">
                  <c:v>77879.782612778741</c:v>
                </c:pt>
                <c:pt idx="143">
                  <c:v>78814.342186592898</c:v>
                </c:pt>
                <c:pt idx="144">
                  <c:v>80000</c:v>
                </c:pt>
                <c:pt idx="145">
                  <c:v>80000</c:v>
                </c:pt>
                <c:pt idx="146">
                  <c:v>80000</c:v>
                </c:pt>
                <c:pt idx="147">
                  <c:v>80000</c:v>
                </c:pt>
                <c:pt idx="148">
                  <c:v>80000</c:v>
                </c:pt>
                <c:pt idx="149">
                  <c:v>80000</c:v>
                </c:pt>
                <c:pt idx="150">
                  <c:v>80000</c:v>
                </c:pt>
                <c:pt idx="151">
                  <c:v>80000</c:v>
                </c:pt>
                <c:pt idx="152">
                  <c:v>80000</c:v>
                </c:pt>
                <c:pt idx="153">
                  <c:v>80000</c:v>
                </c:pt>
                <c:pt idx="154">
                  <c:v>80000</c:v>
                </c:pt>
                <c:pt idx="155">
                  <c:v>80000</c:v>
                </c:pt>
                <c:pt idx="156">
                  <c:v>80000</c:v>
                </c:pt>
                <c:pt idx="157">
                  <c:v>80000</c:v>
                </c:pt>
                <c:pt idx="158">
                  <c:v>80000</c:v>
                </c:pt>
                <c:pt idx="159">
                  <c:v>80000</c:v>
                </c:pt>
                <c:pt idx="160">
                  <c:v>80000</c:v>
                </c:pt>
                <c:pt idx="161">
                  <c:v>80000</c:v>
                </c:pt>
                <c:pt idx="162">
                  <c:v>80000</c:v>
                </c:pt>
                <c:pt idx="163">
                  <c:v>80000</c:v>
                </c:pt>
                <c:pt idx="164">
                  <c:v>80000</c:v>
                </c:pt>
                <c:pt idx="165">
                  <c:v>79071.123706587445</c:v>
                </c:pt>
                <c:pt idx="166">
                  <c:v>77674.538153536181</c:v>
                </c:pt>
                <c:pt idx="167">
                  <c:v>76372.961342758601</c:v>
                </c:pt>
                <c:pt idx="168">
                  <c:v>80000</c:v>
                </c:pt>
                <c:pt idx="169">
                  <c:v>80000</c:v>
                </c:pt>
                <c:pt idx="170">
                  <c:v>80000</c:v>
                </c:pt>
                <c:pt idx="171">
                  <c:v>80000</c:v>
                </c:pt>
                <c:pt idx="172">
                  <c:v>80000</c:v>
                </c:pt>
                <c:pt idx="173">
                  <c:v>80000</c:v>
                </c:pt>
                <c:pt idx="174">
                  <c:v>80000</c:v>
                </c:pt>
                <c:pt idx="175">
                  <c:v>80000</c:v>
                </c:pt>
                <c:pt idx="176">
                  <c:v>80000</c:v>
                </c:pt>
                <c:pt idx="177">
                  <c:v>80000</c:v>
                </c:pt>
                <c:pt idx="178">
                  <c:v>80000</c:v>
                </c:pt>
                <c:pt idx="179">
                  <c:v>80000</c:v>
                </c:pt>
                <c:pt idx="180">
                  <c:v>80000</c:v>
                </c:pt>
                <c:pt idx="181">
                  <c:v>80000</c:v>
                </c:pt>
                <c:pt idx="182">
                  <c:v>80000</c:v>
                </c:pt>
                <c:pt idx="183">
                  <c:v>80000</c:v>
                </c:pt>
                <c:pt idx="184">
                  <c:v>80000</c:v>
                </c:pt>
                <c:pt idx="185">
                  <c:v>80000</c:v>
                </c:pt>
                <c:pt idx="186">
                  <c:v>80000</c:v>
                </c:pt>
                <c:pt idx="187">
                  <c:v>80000</c:v>
                </c:pt>
                <c:pt idx="188">
                  <c:v>80000</c:v>
                </c:pt>
                <c:pt idx="189">
                  <c:v>80000</c:v>
                </c:pt>
                <c:pt idx="190">
                  <c:v>80000</c:v>
                </c:pt>
                <c:pt idx="191">
                  <c:v>80000</c:v>
                </c:pt>
                <c:pt idx="192">
                  <c:v>80000</c:v>
                </c:pt>
                <c:pt idx="193">
                  <c:v>80000</c:v>
                </c:pt>
                <c:pt idx="194">
                  <c:v>80000</c:v>
                </c:pt>
                <c:pt idx="195">
                  <c:v>80000</c:v>
                </c:pt>
                <c:pt idx="196">
                  <c:v>80000</c:v>
                </c:pt>
                <c:pt idx="197">
                  <c:v>80000</c:v>
                </c:pt>
                <c:pt idx="198">
                  <c:v>79608.115527780625</c:v>
                </c:pt>
                <c:pt idx="199">
                  <c:v>79055.325521633713</c:v>
                </c:pt>
                <c:pt idx="200">
                  <c:v>78275.733189905412</c:v>
                </c:pt>
                <c:pt idx="201">
                  <c:v>77450.780393060821</c:v>
                </c:pt>
                <c:pt idx="202">
                  <c:v>76467.065968309253</c:v>
                </c:pt>
                <c:pt idx="203">
                  <c:v>75462.815217020107</c:v>
                </c:pt>
                <c:pt idx="204">
                  <c:v>74460.70837175152</c:v>
                </c:pt>
                <c:pt idx="205">
                  <c:v>73458.601526482933</c:v>
                </c:pt>
                <c:pt idx="206">
                  <c:v>72456.494681214346</c:v>
                </c:pt>
                <c:pt idx="207">
                  <c:v>71474.924162483338</c:v>
                </c:pt>
                <c:pt idx="208">
                  <c:v>70491.20973773177</c:v>
                </c:pt>
                <c:pt idx="209">
                  <c:v>69511.78312502132</c:v>
                </c:pt>
                <c:pt idx="210">
                  <c:v>68509.676279752734</c:v>
                </c:pt>
                <c:pt idx="211">
                  <c:v>67507.569434484147</c:v>
                </c:pt>
                <c:pt idx="212">
                  <c:v>67049.788170610904</c:v>
                </c:pt>
                <c:pt idx="213">
                  <c:v>67427.474787419298</c:v>
                </c:pt>
                <c:pt idx="214">
                  <c:v>68405.634668579019</c:v>
                </c:pt>
                <c:pt idx="215">
                  <c:v>70333.701287436372</c:v>
                </c:pt>
                <c:pt idx="216">
                  <c:v>73020.393470614319</c:v>
                </c:pt>
                <c:pt idx="217">
                  <c:v>75496.486671447565</c:v>
                </c:pt>
                <c:pt idx="218">
                  <c:v>77339.067800430246</c:v>
                </c:pt>
                <c:pt idx="219">
                  <c:v>78553.282232011712</c:v>
                </c:pt>
                <c:pt idx="220">
                  <c:v>80000</c:v>
                </c:pt>
                <c:pt idx="221">
                  <c:v>80000</c:v>
                </c:pt>
                <c:pt idx="222">
                  <c:v>80000</c:v>
                </c:pt>
                <c:pt idx="223">
                  <c:v>80000</c:v>
                </c:pt>
                <c:pt idx="224">
                  <c:v>80000</c:v>
                </c:pt>
                <c:pt idx="225">
                  <c:v>80000</c:v>
                </c:pt>
                <c:pt idx="226">
                  <c:v>79654.039596352828</c:v>
                </c:pt>
                <c:pt idx="227">
                  <c:v>78291.7565396305</c:v>
                </c:pt>
                <c:pt idx="228">
                  <c:v>77636.848504251611</c:v>
                </c:pt>
                <c:pt idx="229">
                  <c:v>76796.210796366489</c:v>
                </c:pt>
                <c:pt idx="230">
                  <c:v>75952.526448792807</c:v>
                </c:pt>
                <c:pt idx="231">
                  <c:v>75407.97293651606</c:v>
                </c:pt>
                <c:pt idx="232">
                  <c:v>74283.550174162476</c:v>
                </c:pt>
                <c:pt idx="233">
                  <c:v>73000.365783901914</c:v>
                </c:pt>
                <c:pt idx="234">
                  <c:v>71605.92413687121</c:v>
                </c:pt>
                <c:pt idx="235">
                  <c:v>70186.658351261809</c:v>
                </c:pt>
                <c:pt idx="236">
                  <c:v>68785.784986169441</c:v>
                </c:pt>
                <c:pt idx="237">
                  <c:v>67402.062869241534</c:v>
                </c:pt>
                <c:pt idx="238">
                  <c:v>66028.157548748422</c:v>
                </c:pt>
                <c:pt idx="239">
                  <c:v>64697.468787351027</c:v>
                </c:pt>
                <c:pt idx="240">
                  <c:v>63461.788768227299</c:v>
                </c:pt>
                <c:pt idx="241">
                  <c:v>62139.675630912134</c:v>
                </c:pt>
                <c:pt idx="242">
                  <c:v>61114.549422873337</c:v>
                </c:pt>
                <c:pt idx="243">
                  <c:v>60538.740053956215</c:v>
                </c:pt>
                <c:pt idx="244">
                  <c:v>60729.568131680491</c:v>
                </c:pt>
                <c:pt idx="245">
                  <c:v>61304.854366014406</c:v>
                </c:pt>
                <c:pt idx="246">
                  <c:v>62232.733572379875</c:v>
                </c:pt>
                <c:pt idx="247">
                  <c:v>62916.88492299286</c:v>
                </c:pt>
                <c:pt idx="248">
                  <c:v>63694.465266536892</c:v>
                </c:pt>
                <c:pt idx="249">
                  <c:v>64539.476979817635</c:v>
                </c:pt>
                <c:pt idx="250">
                  <c:v>65462.210811733763</c:v>
                </c:pt>
                <c:pt idx="251">
                  <c:v>66159.360973943913</c:v>
                </c:pt>
                <c:pt idx="252">
                  <c:v>66605.200594201393</c:v>
                </c:pt>
                <c:pt idx="253">
                  <c:v>67324.918129972997</c:v>
                </c:pt>
                <c:pt idx="254">
                  <c:v>68117.212409930653</c:v>
                </c:pt>
                <c:pt idx="255">
                  <c:v>69153.234545640793</c:v>
                </c:pt>
                <c:pt idx="256">
                  <c:v>69664.790410818547</c:v>
                </c:pt>
                <c:pt idx="257">
                  <c:v>70532.369497660737</c:v>
                </c:pt>
                <c:pt idx="258">
                  <c:v>71319.518403169059</c:v>
                </c:pt>
                <c:pt idx="259">
                  <c:v>72019.376628077705</c:v>
                </c:pt>
                <c:pt idx="260">
                  <c:v>71115.324473243847</c:v>
                </c:pt>
                <c:pt idx="261">
                  <c:v>70213.416224430548</c:v>
                </c:pt>
                <c:pt idx="262">
                  <c:v>69785.648953317621</c:v>
                </c:pt>
                <c:pt idx="263">
                  <c:v>69221.800286855854</c:v>
                </c:pt>
                <c:pt idx="264">
                  <c:v>69677.930656012017</c:v>
                </c:pt>
                <c:pt idx="265">
                  <c:v>69633.583432366897</c:v>
                </c:pt>
                <c:pt idx="266">
                  <c:v>69572.987694225318</c:v>
                </c:pt>
                <c:pt idx="267">
                  <c:v>69649.805281221183</c:v>
                </c:pt>
                <c:pt idx="268">
                  <c:v>69560.097592459788</c:v>
                </c:pt>
                <c:pt idx="269">
                  <c:v>69379.668973465828</c:v>
                </c:pt>
                <c:pt idx="270">
                  <c:v>69022.086306047873</c:v>
                </c:pt>
                <c:pt idx="271">
                  <c:v>68796.297221937639</c:v>
                </c:pt>
                <c:pt idx="272">
                  <c:v>68374.961668886375</c:v>
                </c:pt>
                <c:pt idx="273">
                  <c:v>67972.018536352145</c:v>
                </c:pt>
                <c:pt idx="274">
                  <c:v>67637.116101492327</c:v>
                </c:pt>
                <c:pt idx="275">
                  <c:v>67079.699153092239</c:v>
                </c:pt>
                <c:pt idx="276">
                  <c:v>66062.245835467678</c:v>
                </c:pt>
                <c:pt idx="277">
                  <c:v>64817.990192261721</c:v>
                </c:pt>
                <c:pt idx="278">
                  <c:v>63757.320315541438</c:v>
                </c:pt>
                <c:pt idx="279">
                  <c:v>63127.57485742581</c:v>
                </c:pt>
                <c:pt idx="280">
                  <c:v>62499.973305330735</c:v>
                </c:pt>
                <c:pt idx="281">
                  <c:v>61663.96184817129</c:v>
                </c:pt>
                <c:pt idx="282">
                  <c:v>60489.890808660311</c:v>
                </c:pt>
                <c:pt idx="283">
                  <c:v>59519.941862172585</c:v>
                </c:pt>
                <c:pt idx="284">
                  <c:v>58413.911520336027</c:v>
                </c:pt>
                <c:pt idx="285">
                  <c:v>57827.382621316116</c:v>
                </c:pt>
                <c:pt idx="286">
                  <c:v>57034.587723252393</c:v>
                </c:pt>
                <c:pt idx="287">
                  <c:v>56338.945473482905</c:v>
                </c:pt>
                <c:pt idx="288">
                  <c:v>55620.622991155273</c:v>
                </c:pt>
                <c:pt idx="289">
                  <c:v>55017.845577638895</c:v>
                </c:pt>
                <c:pt idx="290">
                  <c:v>54410.780352081405</c:v>
                </c:pt>
                <c:pt idx="291">
                  <c:v>53785.322706006889</c:v>
                </c:pt>
                <c:pt idx="292">
                  <c:v>52976.2792934467</c:v>
                </c:pt>
                <c:pt idx="293">
                  <c:v>52010.618159000092</c:v>
                </c:pt>
                <c:pt idx="294">
                  <c:v>51110.853816207346</c:v>
                </c:pt>
                <c:pt idx="295">
                  <c:v>50324.490636205293</c:v>
                </c:pt>
                <c:pt idx="296">
                  <c:v>49721.713222688915</c:v>
                </c:pt>
                <c:pt idx="297">
                  <c:v>49087.679952532169</c:v>
                </c:pt>
                <c:pt idx="298">
                  <c:v>48183.627797698304</c:v>
                </c:pt>
                <c:pt idx="299">
                  <c:v>47164.030574053184</c:v>
                </c:pt>
                <c:pt idx="300">
                  <c:v>45985.671722501087</c:v>
                </c:pt>
                <c:pt idx="301">
                  <c:v>44791.064356452523</c:v>
                </c:pt>
                <c:pt idx="302">
                  <c:v>43596.45699040396</c:v>
                </c:pt>
                <c:pt idx="303">
                  <c:v>42535.787113683677</c:v>
                </c:pt>
                <c:pt idx="304">
                  <c:v>41538.870122596694</c:v>
                </c:pt>
                <c:pt idx="305">
                  <c:v>40562.489458047297</c:v>
                </c:pt>
                <c:pt idx="306">
                  <c:v>39674.685817709898</c:v>
                </c:pt>
                <c:pt idx="307">
                  <c:v>38793.313895434178</c:v>
                </c:pt>
                <c:pt idx="308">
                  <c:v>37796.396904347195</c:v>
                </c:pt>
                <c:pt idx="309">
                  <c:v>36645.006097394355</c:v>
                </c:pt>
                <c:pt idx="310">
                  <c:v>35557.368176074815</c:v>
                </c:pt>
                <c:pt idx="311">
                  <c:v>34560.451184987833</c:v>
                </c:pt>
                <c:pt idx="312">
                  <c:v>33518.173728784575</c:v>
                </c:pt>
                <c:pt idx="313">
                  <c:v>32439.11143154727</c:v>
                </c:pt>
                <c:pt idx="314">
                  <c:v>31467.018579038988</c:v>
                </c:pt>
                <c:pt idx="315">
                  <c:v>30474.389399993124</c:v>
                </c:pt>
                <c:pt idx="316">
                  <c:v>29281.92593996512</c:v>
                </c:pt>
                <c:pt idx="317">
                  <c:v>28128.391226991724</c:v>
                </c:pt>
                <c:pt idx="318">
                  <c:v>26979.144326059442</c:v>
                </c:pt>
                <c:pt idx="319">
                  <c:v>25912.042731277488</c:v>
                </c:pt>
                <c:pt idx="320">
                  <c:v>24645.106855513393</c:v>
                </c:pt>
                <c:pt idx="321">
                  <c:v>23285.306143496182</c:v>
                </c:pt>
                <c:pt idx="322">
                  <c:v>21921.217619437855</c:v>
                </c:pt>
                <c:pt idx="323">
                  <c:v>20613.209090598597</c:v>
                </c:pt>
                <c:pt idx="324">
                  <c:v>19212.335725506222</c:v>
                </c:pt>
                <c:pt idx="325">
                  <c:v>17788.782127855709</c:v>
                </c:pt>
                <c:pt idx="326">
                  <c:v>16350.221188061289</c:v>
                </c:pt>
                <c:pt idx="327">
                  <c:v>14942.916104907241</c:v>
                </c:pt>
                <c:pt idx="328">
                  <c:v>13655.443902605564</c:v>
                </c:pt>
                <c:pt idx="329">
                  <c:v>12338.859749684074</c:v>
                </c:pt>
                <c:pt idx="330">
                  <c:v>11051.387547382397</c:v>
                </c:pt>
                <c:pt idx="331">
                  <c:v>9698.0185534268603</c:v>
                </c:pt>
                <c:pt idx="332">
                  <c:v>8295.0012823139277</c:v>
                </c:pt>
                <c:pt idx="333">
                  <c:v>6894.1279172215536</c:v>
                </c:pt>
                <c:pt idx="334">
                  <c:v>5466.2865075299233</c:v>
                </c:pt>
                <c:pt idx="335">
                  <c:v>4042.7329098794094</c:v>
                </c:pt>
                <c:pt idx="336">
                  <c:v>80000</c:v>
                </c:pt>
                <c:pt idx="337">
                  <c:v>78572.158590308376</c:v>
                </c:pt>
                <c:pt idx="338">
                  <c:v>77210.213972270605</c:v>
                </c:pt>
                <c:pt idx="339">
                  <c:v>75825.589121674697</c:v>
                </c:pt>
                <c:pt idx="340">
                  <c:v>74472.220127719163</c:v>
                </c:pt>
                <c:pt idx="341">
                  <c:v>73079.019653041018</c:v>
                </c:pt>
                <c:pt idx="342">
                  <c:v>71736.370189188267</c:v>
                </c:pt>
                <c:pt idx="343">
                  <c:v>70325.680027661103</c:v>
                </c:pt>
                <c:pt idx="344">
                  <c:v>68944.101816753755</c:v>
                </c:pt>
                <c:pt idx="345">
                  <c:v>67539.84337328827</c:v>
                </c:pt>
                <c:pt idx="346">
                  <c:v>66153.977350339803</c:v>
                </c:pt>
                <c:pt idx="347">
                  <c:v>65065.098256667705</c:v>
                </c:pt>
                <c:pt idx="348">
                  <c:v>64003.187207594863</c:v>
                </c:pt>
                <c:pt idx="349">
                  <c:v>62955.380766997929</c:v>
                </c:pt>
                <c:pt idx="350">
                  <c:v>61959.366509578947</c:v>
                </c:pt>
                <c:pt idx="351">
                  <c:v>61006.568811255689</c:v>
                </c:pt>
                <c:pt idx="352">
                  <c:v>60011.795726189266</c:v>
                </c:pt>
                <c:pt idx="353">
                  <c:v>58990.054596523587</c:v>
                </c:pt>
                <c:pt idx="354">
                  <c:v>58091.531426083398</c:v>
                </c:pt>
                <c:pt idx="355">
                  <c:v>57351.769883550187</c:v>
                </c:pt>
                <c:pt idx="356">
                  <c:v>56729.697315848789</c:v>
                </c:pt>
                <c:pt idx="357">
                  <c:v>56297.642232694743</c:v>
                </c:pt>
                <c:pt idx="358">
                  <c:v>55847.194729023671</c:v>
                </c:pt>
                <c:pt idx="359">
                  <c:v>55237.985597445622</c:v>
                </c:pt>
                <c:pt idx="360">
                  <c:v>54671.993024963296</c:v>
                </c:pt>
                <c:pt idx="361">
                  <c:v>54244.225753850362</c:v>
                </c:pt>
                <c:pt idx="362">
                  <c:v>53781.817547723942</c:v>
                </c:pt>
                <c:pt idx="363">
                  <c:v>53964.070001365988</c:v>
                </c:pt>
                <c:pt idx="364">
                  <c:v>54273.331757333617</c:v>
                </c:pt>
                <c:pt idx="365">
                  <c:v>54477.158646655065</c:v>
                </c:pt>
                <c:pt idx="366">
                  <c:v>55276.313425878507</c:v>
                </c:pt>
                <c:pt idx="367">
                  <c:v>55750.587981081182</c:v>
                </c:pt>
                <c:pt idx="368">
                  <c:v>55767.827635488175</c:v>
                </c:pt>
                <c:pt idx="369">
                  <c:v>55269.875760680268</c:v>
                </c:pt>
                <c:pt idx="370">
                  <c:v>54495.473283133571</c:v>
                </c:pt>
                <c:pt idx="371">
                  <c:v>53675.710340470592</c:v>
                </c:pt>
                <c:pt idx="372">
                  <c:v>53332.232281528544</c:v>
                </c:pt>
                <c:pt idx="373">
                  <c:v>53149.659756514033</c:v>
                </c:pt>
                <c:pt idx="374">
                  <c:v>52626.88374312743</c:v>
                </c:pt>
                <c:pt idx="375">
                  <c:v>53059.724551787745</c:v>
                </c:pt>
                <c:pt idx="376">
                  <c:v>52947.336630468206</c:v>
                </c:pt>
                <c:pt idx="377">
                  <c:v>53000.864656968224</c:v>
                </c:pt>
                <c:pt idx="378">
                  <c:v>54072.182226889337</c:v>
                </c:pt>
                <c:pt idx="379">
                  <c:v>55306.79747122906</c:v>
                </c:pt>
                <c:pt idx="380">
                  <c:v>57762.218555134401</c:v>
                </c:pt>
                <c:pt idx="381">
                  <c:v>60709.247787111999</c:v>
                </c:pt>
                <c:pt idx="382">
                  <c:v>63093.807251647733</c:v>
                </c:pt>
                <c:pt idx="383">
                  <c:v>66180.844597548086</c:v>
                </c:pt>
                <c:pt idx="384">
                  <c:v>69324.029626404415</c:v>
                </c:pt>
                <c:pt idx="385">
                  <c:v>73057.397170713404</c:v>
                </c:pt>
                <c:pt idx="386">
                  <c:v>75883.555412696805</c:v>
                </c:pt>
                <c:pt idx="387">
                  <c:v>78072.952018235854</c:v>
                </c:pt>
                <c:pt idx="388">
                  <c:v>79647.161423009951</c:v>
                </c:pt>
                <c:pt idx="389">
                  <c:v>80000</c:v>
                </c:pt>
                <c:pt idx="390">
                  <c:v>80000</c:v>
                </c:pt>
                <c:pt idx="391">
                  <c:v>79098.091751186701</c:v>
                </c:pt>
                <c:pt idx="392">
                  <c:v>78218.86373493154</c:v>
                </c:pt>
                <c:pt idx="393">
                  <c:v>77069.616833999258</c:v>
                </c:pt>
                <c:pt idx="394">
                  <c:v>76054.307422395257</c:v>
                </c:pt>
                <c:pt idx="395">
                  <c:v>74721.474754977302</c:v>
                </c:pt>
                <c:pt idx="396">
                  <c:v>73322.745295905479</c:v>
                </c:pt>
                <c:pt idx="397">
                  <c:v>71921.871930813111</c:v>
                </c:pt>
                <c:pt idx="398">
                  <c:v>70523.142471741288</c:v>
                </c:pt>
                <c:pt idx="399">
                  <c:v>69141.56426083394</c:v>
                </c:pt>
                <c:pt idx="400">
                  <c:v>67736.403083700454</c:v>
                </c:pt>
                <c:pt idx="401">
                  <c:v>66451.074787419333</c:v>
                </c:pt>
                <c:pt idx="402">
                  <c:v>65627.024032715242</c:v>
                </c:pt>
                <c:pt idx="403">
                  <c:v>64805.117184031704</c:v>
                </c:pt>
                <c:pt idx="404">
                  <c:v>64393.598427415236</c:v>
                </c:pt>
                <c:pt idx="405">
                  <c:v>64233.706134958862</c:v>
                </c:pt>
                <c:pt idx="406">
                  <c:v>64168.822584776164</c:v>
                </c:pt>
                <c:pt idx="407">
                  <c:v>64697.529698118378</c:v>
                </c:pt>
                <c:pt idx="408">
                  <c:v>65908.855381962247</c:v>
                </c:pt>
                <c:pt idx="409">
                  <c:v>68439.561272752122</c:v>
                </c:pt>
                <c:pt idx="410">
                  <c:v>71295.147387562756</c:v>
                </c:pt>
                <c:pt idx="411">
                  <c:v>74798.778825598478</c:v>
                </c:pt>
                <c:pt idx="412">
                  <c:v>78376.702132636696</c:v>
                </c:pt>
                <c:pt idx="413">
                  <c:v>80000</c:v>
                </c:pt>
                <c:pt idx="414">
                  <c:v>80000</c:v>
                </c:pt>
                <c:pt idx="415">
                  <c:v>80000</c:v>
                </c:pt>
                <c:pt idx="416">
                  <c:v>80000</c:v>
                </c:pt>
                <c:pt idx="417">
                  <c:v>80000</c:v>
                </c:pt>
                <c:pt idx="418">
                  <c:v>80000</c:v>
                </c:pt>
                <c:pt idx="419">
                  <c:v>79635.082880852366</c:v>
                </c:pt>
                <c:pt idx="420">
                  <c:v>79342.494271420277</c:v>
                </c:pt>
                <c:pt idx="421">
                  <c:v>79299.388220127716</c:v>
                </c:pt>
                <c:pt idx="422">
                  <c:v>80000</c:v>
                </c:pt>
                <c:pt idx="423">
                  <c:v>80000</c:v>
                </c:pt>
                <c:pt idx="424">
                  <c:v>79371.495714236924</c:v>
                </c:pt>
                <c:pt idx="425">
                  <c:v>78171.697802479248</c:v>
                </c:pt>
                <c:pt idx="426">
                  <c:v>77169.59026568316</c:v>
                </c:pt>
                <c:pt idx="427">
                  <c:v>75938.536497285109</c:v>
                </c:pt>
                <c:pt idx="428">
                  <c:v>74536.760398524741</c:v>
                </c:pt>
                <c:pt idx="429">
                  <c:v>73380.17904586278</c:v>
                </c:pt>
                <c:pt idx="430">
                  <c:v>72361.822994570219</c:v>
                </c:pt>
                <c:pt idx="431">
                  <c:v>71073.448058600537</c:v>
                </c:pt>
                <c:pt idx="432">
                  <c:v>69828.289681726586</c:v>
                </c:pt>
                <c:pt idx="433">
                  <c:v>68420.08186490454</c:v>
                </c:pt>
                <c:pt idx="434">
                  <c:v>67005.442330020815</c:v>
                </c:pt>
                <c:pt idx="435">
                  <c:v>65613.483027695227</c:v>
                </c:pt>
                <c:pt idx="436">
                  <c:v>64518.510654646016</c:v>
                </c:pt>
                <c:pt idx="437">
                  <c:v>64237.882747669268</c:v>
                </c:pt>
                <c:pt idx="438">
                  <c:v>64414.267639927573</c:v>
                </c:pt>
                <c:pt idx="439">
                  <c:v>66584.797872485709</c:v>
                </c:pt>
                <c:pt idx="440">
                  <c:v>69883.69788956047</c:v>
                </c:pt>
                <c:pt idx="441">
                  <c:v>73599.914185704984</c:v>
                </c:pt>
                <c:pt idx="442">
                  <c:v>77118.259560154329</c:v>
                </c:pt>
                <c:pt idx="443">
                  <c:v>80000</c:v>
                </c:pt>
                <c:pt idx="444">
                  <c:v>80000</c:v>
                </c:pt>
                <c:pt idx="445">
                  <c:v>80000</c:v>
                </c:pt>
                <c:pt idx="446">
                  <c:v>80000</c:v>
                </c:pt>
                <c:pt idx="447">
                  <c:v>80000</c:v>
                </c:pt>
                <c:pt idx="448">
                  <c:v>80000</c:v>
                </c:pt>
                <c:pt idx="449">
                  <c:v>79695.450688112556</c:v>
                </c:pt>
                <c:pt idx="450">
                  <c:v>78962.120863641016</c:v>
                </c:pt>
                <c:pt idx="451">
                  <c:v>78119.677688419892</c:v>
                </c:pt>
                <c:pt idx="452">
                  <c:v>77654.222842604911</c:v>
                </c:pt>
                <c:pt idx="453">
                  <c:v>78335.936881467045</c:v>
                </c:pt>
                <c:pt idx="454">
                  <c:v>79892.00210019463</c:v>
                </c:pt>
                <c:pt idx="455">
                  <c:v>80000</c:v>
                </c:pt>
                <c:pt idx="456">
                  <c:v>79604.729757879992</c:v>
                </c:pt>
                <c:pt idx="457">
                  <c:v>78508.516212478222</c:v>
                </c:pt>
                <c:pt idx="458">
                  <c:v>77117.459643820635</c:v>
                </c:pt>
                <c:pt idx="459">
                  <c:v>75730.690887204168</c:v>
                </c:pt>
                <c:pt idx="460">
                  <c:v>74739.302880510862</c:v>
                </c:pt>
                <c:pt idx="461">
                  <c:v>74162.59077792574</c:v>
                </c:pt>
                <c:pt idx="462">
                  <c:v>74354.411793532068</c:v>
                </c:pt>
                <c:pt idx="463">
                  <c:v>74054.150293685743</c:v>
                </c:pt>
                <c:pt idx="464">
                  <c:v>72996.865495338585</c:v>
                </c:pt>
                <c:pt idx="465">
                  <c:v>72826.253672779421</c:v>
                </c:pt>
                <c:pt idx="466">
                  <c:v>72000.059012054771</c:v>
                </c:pt>
                <c:pt idx="467">
                  <c:v>70784.012585800636</c:v>
                </c:pt>
                <c:pt idx="468">
                  <c:v>70699.833881432918</c:v>
                </c:pt>
                <c:pt idx="469">
                  <c:v>70186.874664481104</c:v>
                </c:pt>
                <c:pt idx="470">
                  <c:v>68952.435817709935</c:v>
                </c:pt>
                <c:pt idx="471">
                  <c:v>67579.771669569382</c:v>
                </c:pt>
                <c:pt idx="472">
                  <c:v>66254.611892565663</c:v>
                </c:pt>
                <c:pt idx="473">
                  <c:v>64884.091650445662</c:v>
                </c:pt>
                <c:pt idx="474">
                  <c:v>63536.251640883798</c:v>
                </c:pt>
                <c:pt idx="475">
                  <c:v>62145.195072226212</c:v>
                </c:pt>
                <c:pt idx="476">
                  <c:v>61267.208228323609</c:v>
                </c:pt>
                <c:pt idx="477">
                  <c:v>61965.351328415811</c:v>
                </c:pt>
                <c:pt idx="478">
                  <c:v>62828.507227743066</c:v>
                </c:pt>
                <c:pt idx="479">
                  <c:v>62931.322437933282</c:v>
                </c:pt>
                <c:pt idx="480">
                  <c:v>62783.390847932256</c:v>
                </c:pt>
                <c:pt idx="481">
                  <c:v>62619.210743434764</c:v>
                </c:pt>
                <c:pt idx="482">
                  <c:v>63337.213154389923</c:v>
                </c:pt>
                <c:pt idx="483">
                  <c:v>64596.110897107545</c:v>
                </c:pt>
                <c:pt idx="484">
                  <c:v>65689.995840590112</c:v>
                </c:pt>
                <c:pt idx="485">
                  <c:v>65453.487226377089</c:v>
                </c:pt>
                <c:pt idx="486">
                  <c:v>65303.411730355503</c:v>
                </c:pt>
                <c:pt idx="487">
                  <c:v>65046.366789604894</c:v>
                </c:pt>
                <c:pt idx="488">
                  <c:v>65234.757555578326</c:v>
                </c:pt>
                <c:pt idx="489">
                  <c:v>66270.779691288466</c:v>
                </c:pt>
                <c:pt idx="490">
                  <c:v>67674.830922378183</c:v>
                </c:pt>
                <c:pt idx="491">
                  <c:v>67776.923945634</c:v>
                </c:pt>
                <c:pt idx="492">
                  <c:v>67379.509797493447</c:v>
                </c:pt>
                <c:pt idx="493">
                  <c:v>67143.001183280416</c:v>
                </c:pt>
                <c:pt idx="494">
                  <c:v>67275.244266297872</c:v>
                </c:pt>
                <c:pt idx="495">
                  <c:v>68675.865247754686</c:v>
                </c:pt>
                <c:pt idx="496">
                  <c:v>69228.854859474799</c:v>
                </c:pt>
                <c:pt idx="497">
                  <c:v>68835.72852337535</c:v>
                </c:pt>
                <c:pt idx="498">
                  <c:v>69535.586748283997</c:v>
                </c:pt>
                <c:pt idx="499">
                  <c:v>69031.20315541442</c:v>
                </c:pt>
                <c:pt idx="500">
                  <c:v>68139.111703035902</c:v>
                </c:pt>
                <c:pt idx="501">
                  <c:v>67137.906899907801</c:v>
                </c:pt>
                <c:pt idx="502">
                  <c:v>66377.609030837004</c:v>
                </c:pt>
                <c:pt idx="503">
                  <c:v>66699.869598401798</c:v>
                </c:pt>
                <c:pt idx="504">
                  <c:v>70094.997290236657</c:v>
                </c:pt>
                <c:pt idx="505">
                  <c:v>80000</c:v>
                </c:pt>
                <c:pt idx="506">
                  <c:v>80000</c:v>
                </c:pt>
                <c:pt idx="507">
                  <c:v>80000</c:v>
                </c:pt>
                <c:pt idx="508">
                  <c:v>80000</c:v>
                </c:pt>
                <c:pt idx="509">
                  <c:v>80000</c:v>
                </c:pt>
                <c:pt idx="510">
                  <c:v>80000</c:v>
                </c:pt>
                <c:pt idx="511">
                  <c:v>80000</c:v>
                </c:pt>
                <c:pt idx="512">
                  <c:v>80000</c:v>
                </c:pt>
                <c:pt idx="513">
                  <c:v>80000</c:v>
                </c:pt>
                <c:pt idx="514">
                  <c:v>80000</c:v>
                </c:pt>
                <c:pt idx="515">
                  <c:v>80000</c:v>
                </c:pt>
                <c:pt idx="516">
                  <c:v>80000</c:v>
                </c:pt>
                <c:pt idx="517">
                  <c:v>80000</c:v>
                </c:pt>
                <c:pt idx="518">
                  <c:v>80000</c:v>
                </c:pt>
                <c:pt idx="519">
                  <c:v>80000</c:v>
                </c:pt>
                <c:pt idx="520">
                  <c:v>80000</c:v>
                </c:pt>
                <c:pt idx="521">
                  <c:v>80000</c:v>
                </c:pt>
                <c:pt idx="522">
                  <c:v>80000</c:v>
                </c:pt>
                <c:pt idx="523">
                  <c:v>80000</c:v>
                </c:pt>
                <c:pt idx="524">
                  <c:v>79881.18036061879</c:v>
                </c:pt>
                <c:pt idx="525">
                  <c:v>79642.527840385213</c:v>
                </c:pt>
                <c:pt idx="526">
                  <c:v>79063.671831779531</c:v>
                </c:pt>
                <c:pt idx="527">
                  <c:v>78965.388518935899</c:v>
                </c:pt>
                <c:pt idx="528">
                  <c:v>80000</c:v>
                </c:pt>
                <c:pt idx="529">
                  <c:v>80000</c:v>
                </c:pt>
                <c:pt idx="530">
                  <c:v>80000</c:v>
                </c:pt>
                <c:pt idx="531">
                  <c:v>80000</c:v>
                </c:pt>
                <c:pt idx="532">
                  <c:v>79784.027712324561</c:v>
                </c:pt>
                <c:pt idx="533">
                  <c:v>80000</c:v>
                </c:pt>
                <c:pt idx="534">
                  <c:v>80000</c:v>
                </c:pt>
                <c:pt idx="535">
                  <c:v>80000</c:v>
                </c:pt>
                <c:pt idx="536">
                  <c:v>80000</c:v>
                </c:pt>
                <c:pt idx="537">
                  <c:v>80000</c:v>
                </c:pt>
                <c:pt idx="538">
                  <c:v>80000</c:v>
                </c:pt>
                <c:pt idx="539">
                  <c:v>80000</c:v>
                </c:pt>
                <c:pt idx="540">
                  <c:v>80000</c:v>
                </c:pt>
                <c:pt idx="541">
                  <c:v>79920.109107673401</c:v>
                </c:pt>
                <c:pt idx="542">
                  <c:v>79256.963886896847</c:v>
                </c:pt>
                <c:pt idx="543">
                  <c:v>79793.524437386892</c:v>
                </c:pt>
                <c:pt idx="544">
                  <c:v>80000</c:v>
                </c:pt>
                <c:pt idx="545">
                  <c:v>80000</c:v>
                </c:pt>
                <c:pt idx="546">
                  <c:v>80000</c:v>
                </c:pt>
                <c:pt idx="547">
                  <c:v>80000</c:v>
                </c:pt>
                <c:pt idx="548">
                  <c:v>80000</c:v>
                </c:pt>
                <c:pt idx="549">
                  <c:v>79956.893948707439</c:v>
                </c:pt>
                <c:pt idx="550">
                  <c:v>78811.032126148275</c:v>
                </c:pt>
                <c:pt idx="551">
                  <c:v>77465.336022606978</c:v>
                </c:pt>
                <c:pt idx="552">
                  <c:v>76065.703829867169</c:v>
                </c:pt>
                <c:pt idx="553">
                  <c:v>74724.295538366976</c:v>
                </c:pt>
                <c:pt idx="554">
                  <c:v>73426.103805962513</c:v>
                </c:pt>
                <c:pt idx="555">
                  <c:v>72064.159187924743</c:v>
                </c:pt>
                <c:pt idx="556">
                  <c:v>72432.998876481244</c:v>
                </c:pt>
                <c:pt idx="557">
                  <c:v>73291.009401359159</c:v>
                </c:pt>
                <c:pt idx="558">
                  <c:v>74121.307178226285</c:v>
                </c:pt>
                <c:pt idx="559">
                  <c:v>74819.450278318487</c:v>
                </c:pt>
                <c:pt idx="560">
                  <c:v>76352.677372536971</c:v>
                </c:pt>
                <c:pt idx="561">
                  <c:v>76322.999052351195</c:v>
                </c:pt>
                <c:pt idx="562">
                  <c:v>76475.552882218355</c:v>
                </c:pt>
                <c:pt idx="563">
                  <c:v>78213.511397397815</c:v>
                </c:pt>
                <c:pt idx="564">
                  <c:v>79689.056368882972</c:v>
                </c:pt>
                <c:pt idx="565">
                  <c:v>79646.740468872726</c:v>
                </c:pt>
                <c:pt idx="566">
                  <c:v>79643.353315917091</c:v>
                </c:pt>
                <c:pt idx="567">
                  <c:v>80000</c:v>
                </c:pt>
                <c:pt idx="568">
                  <c:v>79335.275168186316</c:v>
                </c:pt>
                <c:pt idx="569">
                  <c:v>78786.095405183893</c:v>
                </c:pt>
                <c:pt idx="570">
                  <c:v>80000</c:v>
                </c:pt>
                <c:pt idx="571">
                  <c:v>80000</c:v>
                </c:pt>
                <c:pt idx="572">
                  <c:v>79842.251613564178</c:v>
                </c:pt>
                <c:pt idx="573">
                  <c:v>80000</c:v>
                </c:pt>
                <c:pt idx="574">
                  <c:v>79745.09896526995</c:v>
                </c:pt>
                <c:pt idx="575">
                  <c:v>79834.915363862994</c:v>
                </c:pt>
                <c:pt idx="576">
                  <c:v>80000</c:v>
                </c:pt>
                <c:pt idx="577">
                  <c:v>80000</c:v>
                </c:pt>
                <c:pt idx="578">
                  <c:v>80000</c:v>
                </c:pt>
                <c:pt idx="579">
                  <c:v>80000</c:v>
                </c:pt>
                <c:pt idx="580">
                  <c:v>80000</c:v>
                </c:pt>
                <c:pt idx="581">
                  <c:v>80000</c:v>
                </c:pt>
                <c:pt idx="582">
                  <c:v>80000</c:v>
                </c:pt>
                <c:pt idx="583">
                  <c:v>79010.417460642697</c:v>
                </c:pt>
                <c:pt idx="584">
                  <c:v>78270.317479424921</c:v>
                </c:pt>
                <c:pt idx="585">
                  <c:v>77083.044565106029</c:v>
                </c:pt>
                <c:pt idx="586">
                  <c:v>75823.443141071606</c:v>
                </c:pt>
                <c:pt idx="587">
                  <c:v>74541.161484479046</c:v>
                </c:pt>
                <c:pt idx="588">
                  <c:v>73506.218480005467</c:v>
                </c:pt>
                <c:pt idx="589">
                  <c:v>72496.099614110586</c:v>
                </c:pt>
                <c:pt idx="590">
                  <c:v>71209.530145476907</c:v>
                </c:pt>
                <c:pt idx="591">
                  <c:v>70133.514487928158</c:v>
                </c:pt>
                <c:pt idx="592">
                  <c:v>71011.113572721384</c:v>
                </c:pt>
                <c:pt idx="593">
                  <c:v>73000.653380801159</c:v>
                </c:pt>
                <c:pt idx="594">
                  <c:v>75219.207108219794</c:v>
                </c:pt>
                <c:pt idx="595">
                  <c:v>77441.191085271319</c:v>
                </c:pt>
                <c:pt idx="596">
                  <c:v>80000</c:v>
                </c:pt>
                <c:pt idx="597">
                  <c:v>80000</c:v>
                </c:pt>
                <c:pt idx="598">
                  <c:v>80000</c:v>
                </c:pt>
                <c:pt idx="599">
                  <c:v>80000</c:v>
                </c:pt>
                <c:pt idx="600">
                  <c:v>80000</c:v>
                </c:pt>
                <c:pt idx="601">
                  <c:v>80000</c:v>
                </c:pt>
                <c:pt idx="602">
                  <c:v>78831.119506198142</c:v>
                </c:pt>
                <c:pt idx="603">
                  <c:v>77637.414873817586</c:v>
                </c:pt>
                <c:pt idx="604">
                  <c:v>76674.800379059539</c:v>
                </c:pt>
                <c:pt idx="605">
                  <c:v>77336.38435611107</c:v>
                </c:pt>
                <c:pt idx="606">
                  <c:v>77845.954345524719</c:v>
                </c:pt>
                <c:pt idx="607">
                  <c:v>76879.052038725553</c:v>
                </c:pt>
                <c:pt idx="608">
                  <c:v>75551.409917016717</c:v>
                </c:pt>
                <c:pt idx="609">
                  <c:v>74182.695142232711</c:v>
                </c:pt>
                <c:pt idx="610">
                  <c:v>72809.692555407586</c:v>
                </c:pt>
                <c:pt idx="611">
                  <c:v>71438.83387460302</c:v>
                </c:pt>
                <c:pt idx="612">
                  <c:v>70082.079802274369</c:v>
                </c:pt>
                <c:pt idx="613">
                  <c:v>69092.497262917066</c:v>
                </c:pt>
                <c:pt idx="614">
                  <c:v>68323.285331079474</c:v>
                </c:pt>
                <c:pt idx="615">
                  <c:v>68636.699523614399</c:v>
                </c:pt>
                <c:pt idx="616">
                  <c:v>68170.906239114862</c:v>
                </c:pt>
                <c:pt idx="617">
                  <c:v>67480.454535054479</c:v>
                </c:pt>
                <c:pt idx="618">
                  <c:v>66608.560970528983</c:v>
                </c:pt>
                <c:pt idx="619">
                  <c:v>65512.008986442655</c:v>
                </c:pt>
                <c:pt idx="620">
                  <c:v>64231.871235870654</c:v>
                </c:pt>
                <c:pt idx="621">
                  <c:v>63253.008226616141</c:v>
                </c:pt>
                <c:pt idx="622">
                  <c:v>63441.128241641927</c:v>
                </c:pt>
                <c:pt idx="623">
                  <c:v>63886.697110951769</c:v>
                </c:pt>
                <c:pt idx="624">
                  <c:v>64861.877625243338</c:v>
                </c:pt>
                <c:pt idx="625">
                  <c:v>67167.631967353096</c:v>
                </c:pt>
                <c:pt idx="626">
                  <c:v>69340.238694805885</c:v>
                </c:pt>
                <c:pt idx="627">
                  <c:v>71697.717532356677</c:v>
                </c:pt>
                <c:pt idx="628">
                  <c:v>75345.148704026244</c:v>
                </c:pt>
                <c:pt idx="629">
                  <c:v>79892.928678755605</c:v>
                </c:pt>
                <c:pt idx="630">
                  <c:v>80000</c:v>
                </c:pt>
                <c:pt idx="631">
                  <c:v>80000</c:v>
                </c:pt>
                <c:pt idx="632">
                  <c:v>80000</c:v>
                </c:pt>
                <c:pt idx="633">
                  <c:v>80000</c:v>
                </c:pt>
                <c:pt idx="634">
                  <c:v>80000</c:v>
                </c:pt>
                <c:pt idx="635">
                  <c:v>80000</c:v>
                </c:pt>
                <c:pt idx="636">
                  <c:v>79461.878205784931</c:v>
                </c:pt>
                <c:pt idx="637">
                  <c:v>78358.894503636926</c:v>
                </c:pt>
                <c:pt idx="638">
                  <c:v>77664.154987535439</c:v>
                </c:pt>
                <c:pt idx="639">
                  <c:v>76734.037521770326</c:v>
                </c:pt>
                <c:pt idx="640">
                  <c:v>75563.013121947908</c:v>
                </c:pt>
                <c:pt idx="641">
                  <c:v>74460.029419799903</c:v>
                </c:pt>
                <c:pt idx="642">
                  <c:v>73472.590786463159</c:v>
                </c:pt>
                <c:pt idx="643">
                  <c:v>73658.995676672494</c:v>
                </c:pt>
                <c:pt idx="644">
                  <c:v>75405.800566881837</c:v>
                </c:pt>
                <c:pt idx="645">
                  <c:v>78605.855465628556</c:v>
                </c:pt>
                <c:pt idx="646">
                  <c:v>80000</c:v>
                </c:pt>
                <c:pt idx="647">
                  <c:v>80000</c:v>
                </c:pt>
                <c:pt idx="648">
                  <c:v>80000</c:v>
                </c:pt>
                <c:pt idx="649">
                  <c:v>80000</c:v>
                </c:pt>
                <c:pt idx="650">
                  <c:v>80000</c:v>
                </c:pt>
                <c:pt idx="651">
                  <c:v>80000</c:v>
                </c:pt>
                <c:pt idx="652">
                  <c:v>80000</c:v>
                </c:pt>
                <c:pt idx="653">
                  <c:v>80000</c:v>
                </c:pt>
                <c:pt idx="654">
                  <c:v>80000</c:v>
                </c:pt>
                <c:pt idx="655">
                  <c:v>80000</c:v>
                </c:pt>
                <c:pt idx="656">
                  <c:v>80000</c:v>
                </c:pt>
                <c:pt idx="657">
                  <c:v>79246.133848990881</c:v>
                </c:pt>
                <c:pt idx="658">
                  <c:v>77927.405790048826</c:v>
                </c:pt>
                <c:pt idx="659">
                  <c:v>76767.439359013748</c:v>
                </c:pt>
                <c:pt idx="660">
                  <c:v>75603.185115937566</c:v>
                </c:pt>
                <c:pt idx="661">
                  <c:v>74572.868362189663</c:v>
                </c:pt>
                <c:pt idx="662">
                  <c:v>73480.942628829012</c:v>
                </c:pt>
                <c:pt idx="663">
                  <c:v>72287.576435133014</c:v>
                </c:pt>
                <c:pt idx="664">
                  <c:v>71127.610004097936</c:v>
                </c:pt>
                <c:pt idx="665">
                  <c:v>70305.703155414405</c:v>
                </c:pt>
                <c:pt idx="666">
                  <c:v>69755.959097428538</c:v>
                </c:pt>
                <c:pt idx="667">
                  <c:v>69661.963596626025</c:v>
                </c:pt>
                <c:pt idx="668">
                  <c:v>69611.184654919227</c:v>
                </c:pt>
                <c:pt idx="669">
                  <c:v>69224.490036881456</c:v>
                </c:pt>
                <c:pt idx="670">
                  <c:v>68445.79974729364</c:v>
                </c:pt>
                <c:pt idx="671">
                  <c:v>67914.448109824807</c:v>
                </c:pt>
                <c:pt idx="672">
                  <c:v>80000</c:v>
                </c:pt>
                <c:pt idx="673">
                  <c:v>80000</c:v>
                </c:pt>
                <c:pt idx="674">
                  <c:v>80000</c:v>
                </c:pt>
                <c:pt idx="675">
                  <c:v>80000</c:v>
                </c:pt>
                <c:pt idx="676">
                  <c:v>80000</c:v>
                </c:pt>
                <c:pt idx="677">
                  <c:v>80000</c:v>
                </c:pt>
                <c:pt idx="678">
                  <c:v>80000</c:v>
                </c:pt>
                <c:pt idx="679">
                  <c:v>80000</c:v>
                </c:pt>
                <c:pt idx="680">
                  <c:v>79749.048338626511</c:v>
                </c:pt>
                <c:pt idx="681">
                  <c:v>78723.019396919713</c:v>
                </c:pt>
                <c:pt idx="682">
                  <c:v>77513.404688727242</c:v>
                </c:pt>
                <c:pt idx="683">
                  <c:v>76442.015281904169</c:v>
                </c:pt>
                <c:pt idx="684">
                  <c:v>75252.936900249289</c:v>
                </c:pt>
                <c:pt idx="685">
                  <c:v>73859.736425571144</c:v>
                </c:pt>
                <c:pt idx="686">
                  <c:v>72448.143530375979</c:v>
                </c:pt>
                <c:pt idx="687">
                  <c:v>71030.118917119136</c:v>
                </c:pt>
                <c:pt idx="688">
                  <c:v>69616.382115903412</c:v>
                </c:pt>
                <c:pt idx="689">
                  <c:v>68196.21359662601</c:v>
                </c:pt>
                <c:pt idx="690">
                  <c:v>66784.620701430846</c:v>
                </c:pt>
                <c:pt idx="691">
                  <c:v>65364.452182153451</c:v>
                </c:pt>
                <c:pt idx="692">
                  <c:v>63959.291005019957</c:v>
                </c:pt>
                <c:pt idx="693">
                  <c:v>62547.698109824792</c:v>
                </c:pt>
                <c:pt idx="694">
                  <c:v>61138.249120650187</c:v>
                </c:pt>
                <c:pt idx="695">
                  <c:v>59728.800131475582</c:v>
                </c:pt>
                <c:pt idx="696">
                  <c:v>58312.919424239299</c:v>
                </c:pt>
                <c:pt idx="697">
                  <c:v>56874.358484444878</c:v>
                </c:pt>
                <c:pt idx="698">
                  <c:v>55429.365826588786</c:v>
                </c:pt>
                <c:pt idx="699">
                  <c:v>53982.229262712135</c:v>
                </c:pt>
                <c:pt idx="700">
                  <c:v>52543.668322917714</c:v>
                </c:pt>
                <c:pt idx="701">
                  <c:v>51102.963477102734</c:v>
                </c:pt>
                <c:pt idx="702">
                  <c:v>49666.546443328873</c:v>
                </c:pt>
                <c:pt idx="703">
                  <c:v>48230.129409555011</c:v>
                </c:pt>
                <c:pt idx="704">
                  <c:v>46785.136751698919</c:v>
                </c:pt>
                <c:pt idx="705">
                  <c:v>45346.575811904499</c:v>
                </c:pt>
                <c:pt idx="706">
                  <c:v>43905.870966089518</c:v>
                </c:pt>
                <c:pt idx="707">
                  <c:v>42492.134164873794</c:v>
                </c:pt>
                <c:pt idx="708">
                  <c:v>41055.717131099933</c:v>
                </c:pt>
                <c:pt idx="709">
                  <c:v>39617.156191305512</c:v>
                </c:pt>
                <c:pt idx="710">
                  <c:v>38178.595251511091</c:v>
                </c:pt>
                <c:pt idx="711">
                  <c:v>36742.17821773723</c:v>
                </c:pt>
                <c:pt idx="712">
                  <c:v>35303.617277942809</c:v>
                </c:pt>
                <c:pt idx="713">
                  <c:v>33873.631962230618</c:v>
                </c:pt>
                <c:pt idx="714">
                  <c:v>32457.751254994339</c:v>
                </c:pt>
                <c:pt idx="715">
                  <c:v>31039.726641737499</c:v>
                </c:pt>
                <c:pt idx="716">
                  <c:v>29621.70202848066</c:v>
                </c:pt>
                <c:pt idx="717">
                  <c:v>28187.428900727355</c:v>
                </c:pt>
                <c:pt idx="718">
                  <c:v>26913.9487245159</c:v>
                </c:pt>
                <c:pt idx="719">
                  <c:v>25794.829781784621</c:v>
                </c:pt>
                <c:pt idx="720">
                  <c:v>24763.610985896223</c:v>
                </c:pt>
                <c:pt idx="721">
                  <c:v>23736.680002048939</c:v>
                </c:pt>
                <c:pt idx="722">
                  <c:v>22709.749018201655</c:v>
                </c:pt>
                <c:pt idx="723">
                  <c:v>21678.530222313257</c:v>
                </c:pt>
                <c:pt idx="724">
                  <c:v>20672.135565003555</c:v>
                </c:pt>
                <c:pt idx="725">
                  <c:v>19663.597001673294</c:v>
                </c:pt>
                <c:pt idx="726">
                  <c:v>18659.346250384151</c:v>
                </c:pt>
                <c:pt idx="727">
                  <c:v>17634.559172557427</c:v>
                </c:pt>
                <c:pt idx="728">
                  <c:v>16601.196470648469</c:v>
                </c:pt>
                <c:pt idx="729">
                  <c:v>15602.136265068439</c:v>
                </c:pt>
                <c:pt idx="730">
                  <c:v>14575.205281221155</c:v>
                </c:pt>
                <c:pt idx="731">
                  <c:v>13554.706015435546</c:v>
                </c:pt>
                <c:pt idx="732">
                  <c:v>12628.538614554489</c:v>
                </c:pt>
                <c:pt idx="733">
                  <c:v>11704.51511969399</c:v>
                </c:pt>
                <c:pt idx="734">
                  <c:v>10786.923342895165</c:v>
                </c:pt>
                <c:pt idx="735">
                  <c:v>9865.043754055223</c:v>
                </c:pt>
                <c:pt idx="736">
                  <c:v>8865.0808148071956</c:v>
                </c:pt>
                <c:pt idx="737">
                  <c:v>7845.8227213741457</c:v>
                </c:pt>
                <c:pt idx="738">
                  <c:v>6812.4600194651885</c:v>
                </c:pt>
                <c:pt idx="739">
                  <c:v>5779.0973175562312</c:v>
                </c:pt>
                <c:pt idx="740">
                  <c:v>4747.8785216678316</c:v>
                </c:pt>
                <c:pt idx="741">
                  <c:v>3718.8036317999904</c:v>
                </c:pt>
                <c:pt idx="742">
                  <c:v>2683.2970238704747</c:v>
                </c:pt>
                <c:pt idx="743">
                  <c:v>1679.0462725813309</c:v>
                </c:pt>
                <c:pt idx="744">
                  <c:v>873.27604753608284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27-4FE2-B781-09E7A43B09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04118592"/>
        <c:axId val="1404121088"/>
      </c:lineChart>
      <c:catAx>
        <c:axId val="14041185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4121088"/>
        <c:crosses val="autoZero"/>
        <c:auto val="1"/>
        <c:lblAlgn val="ctr"/>
        <c:lblOffset val="100"/>
        <c:noMultiLvlLbl val="0"/>
      </c:catAx>
      <c:valAx>
        <c:axId val="1404121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4118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With</a:t>
            </a:r>
            <a:r>
              <a:rPr lang="en-US" baseline="0"/>
              <a:t> Wind-7802 MW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3"/>
          <c:order val="0"/>
          <c:tx>
            <c:strRef>
              <c:f>'Jan2019-PSE-variation_MODBESS'!$W$1</c:f>
              <c:strCache>
                <c:ptCount val="1"/>
                <c:pt idx="0">
                  <c:v>110000 MWh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'Jan2019-PSE-variation_MODBESS'!$W$2:$W$746</c:f>
              <c:numCache>
                <c:formatCode>General</c:formatCode>
                <c:ptCount val="745"/>
                <c:pt idx="0">
                  <c:v>109931.16776798826</c:v>
                </c:pt>
                <c:pt idx="1">
                  <c:v>110000</c:v>
                </c:pt>
                <c:pt idx="2">
                  <c:v>110000</c:v>
                </c:pt>
                <c:pt idx="3">
                  <c:v>110000</c:v>
                </c:pt>
                <c:pt idx="4">
                  <c:v>110000</c:v>
                </c:pt>
                <c:pt idx="5">
                  <c:v>110000</c:v>
                </c:pt>
                <c:pt idx="6">
                  <c:v>110000</c:v>
                </c:pt>
                <c:pt idx="7">
                  <c:v>109358.63296964108</c:v>
                </c:pt>
                <c:pt idx="8">
                  <c:v>109261.59152067752</c:v>
                </c:pt>
                <c:pt idx="9">
                  <c:v>110000</c:v>
                </c:pt>
                <c:pt idx="10">
                  <c:v>109671.86841341393</c:v>
                </c:pt>
                <c:pt idx="11">
                  <c:v>108663.32985008367</c:v>
                </c:pt>
                <c:pt idx="12">
                  <c:v>107646.21566267118</c:v>
                </c:pt>
                <c:pt idx="13">
                  <c:v>106653.92561383739</c:v>
                </c:pt>
                <c:pt idx="14">
                  <c:v>105709.13993614043</c:v>
                </c:pt>
                <c:pt idx="15">
                  <c:v>104825.96323805623</c:v>
                </c:pt>
                <c:pt idx="16">
                  <c:v>103973.47810162895</c:v>
                </c:pt>
                <c:pt idx="17">
                  <c:v>102945.98282279822</c:v>
                </c:pt>
                <c:pt idx="18">
                  <c:v>101858.11973670732</c:v>
                </c:pt>
                <c:pt idx="19">
                  <c:v>100759.53712051362</c:v>
                </c:pt>
                <c:pt idx="20">
                  <c:v>99562.334827374259</c:v>
                </c:pt>
                <c:pt idx="21">
                  <c:v>98373.708158317124</c:v>
                </c:pt>
                <c:pt idx="22">
                  <c:v>97405.001075709471</c:v>
                </c:pt>
                <c:pt idx="23">
                  <c:v>96535.252108732049</c:v>
                </c:pt>
                <c:pt idx="24">
                  <c:v>95824.264769661604</c:v>
                </c:pt>
                <c:pt idx="25">
                  <c:v>94702.099187241765</c:v>
                </c:pt>
                <c:pt idx="26">
                  <c:v>93378.406438889477</c:v>
                </c:pt>
                <c:pt idx="27">
                  <c:v>92101.315328006036</c:v>
                </c:pt>
                <c:pt idx="28">
                  <c:v>90760.471331489287</c:v>
                </c:pt>
                <c:pt idx="29">
                  <c:v>89378.893120581939</c:v>
                </c:pt>
                <c:pt idx="30">
                  <c:v>88027.329593962393</c:v>
                </c:pt>
                <c:pt idx="31">
                  <c:v>86695.061221527882</c:v>
                </c:pt>
                <c:pt idx="32">
                  <c:v>85519.410570979788</c:v>
                </c:pt>
                <c:pt idx="33">
                  <c:v>84391.264291568528</c:v>
                </c:pt>
                <c:pt idx="34">
                  <c:v>83195.077314482842</c:v>
                </c:pt>
                <c:pt idx="35">
                  <c:v>81883.345268585908</c:v>
                </c:pt>
                <c:pt idx="36">
                  <c:v>80621.261499846369</c:v>
                </c:pt>
                <c:pt idx="37">
                  <c:v>79740.453872554077</c:v>
                </c:pt>
                <c:pt idx="38">
                  <c:v>78546.41080148895</c:v>
                </c:pt>
                <c:pt idx="39">
                  <c:v>77309.151171328107</c:v>
                </c:pt>
                <c:pt idx="40">
                  <c:v>76044.923496568008</c:v>
                </c:pt>
                <c:pt idx="41">
                  <c:v>75145.723448758697</c:v>
                </c:pt>
                <c:pt idx="42">
                  <c:v>74743.344611207896</c:v>
                </c:pt>
                <c:pt idx="43">
                  <c:v>74818.898509374063</c:v>
                </c:pt>
                <c:pt idx="44">
                  <c:v>74853.01866099787</c:v>
                </c:pt>
                <c:pt idx="45">
                  <c:v>74873.688565037752</c:v>
                </c:pt>
                <c:pt idx="46">
                  <c:v>74907.357280674813</c:v>
                </c:pt>
                <c:pt idx="47">
                  <c:v>75134.383664583569</c:v>
                </c:pt>
                <c:pt idx="48">
                  <c:v>74899.567935320854</c:v>
                </c:pt>
                <c:pt idx="49">
                  <c:v>74617.247834921305</c:v>
                </c:pt>
                <c:pt idx="50">
                  <c:v>74734.416164668946</c:v>
                </c:pt>
                <c:pt idx="51">
                  <c:v>75935.180348666487</c:v>
                </c:pt>
                <c:pt idx="52">
                  <c:v>77142.082844995413</c:v>
                </c:pt>
                <c:pt idx="53">
                  <c:v>78304.121345149091</c:v>
                </c:pt>
                <c:pt idx="54">
                  <c:v>79219.001739917381</c:v>
                </c:pt>
                <c:pt idx="55">
                  <c:v>80066.450764948968</c:v>
                </c:pt>
                <c:pt idx="56">
                  <c:v>80674.595121743012</c:v>
                </c:pt>
                <c:pt idx="57">
                  <c:v>81846.924370795357</c:v>
                </c:pt>
                <c:pt idx="58">
                  <c:v>82964.821061708179</c:v>
                </c:pt>
                <c:pt idx="59">
                  <c:v>84137.150310760524</c:v>
                </c:pt>
                <c:pt idx="60">
                  <c:v>85679.223780008891</c:v>
                </c:pt>
                <c:pt idx="61">
                  <c:v>86835.123967831183</c:v>
                </c:pt>
                <c:pt idx="62">
                  <c:v>87555.563690537194</c:v>
                </c:pt>
                <c:pt idx="63">
                  <c:v>87784.395265170941</c:v>
                </c:pt>
                <c:pt idx="64">
                  <c:v>89469.907097974952</c:v>
                </c:pt>
                <c:pt idx="65">
                  <c:v>90990.406131543918</c:v>
                </c:pt>
                <c:pt idx="66">
                  <c:v>93536.548145681809</c:v>
                </c:pt>
                <c:pt idx="67">
                  <c:v>96602.011055902753</c:v>
                </c:pt>
                <c:pt idx="68">
                  <c:v>99019.428642898623</c:v>
                </c:pt>
                <c:pt idx="69">
                  <c:v>101957.88225079399</c:v>
                </c:pt>
                <c:pt idx="70">
                  <c:v>105399.22769354234</c:v>
                </c:pt>
                <c:pt idx="71">
                  <c:v>108926.14869207391</c:v>
                </c:pt>
                <c:pt idx="72">
                  <c:v>110000</c:v>
                </c:pt>
                <c:pt idx="73">
                  <c:v>110000</c:v>
                </c:pt>
                <c:pt idx="74">
                  <c:v>110000</c:v>
                </c:pt>
                <c:pt idx="75">
                  <c:v>110000</c:v>
                </c:pt>
                <c:pt idx="76">
                  <c:v>110000</c:v>
                </c:pt>
                <c:pt idx="77">
                  <c:v>110000</c:v>
                </c:pt>
                <c:pt idx="78">
                  <c:v>110000</c:v>
                </c:pt>
                <c:pt idx="79">
                  <c:v>110000</c:v>
                </c:pt>
                <c:pt idx="80">
                  <c:v>110000</c:v>
                </c:pt>
                <c:pt idx="81">
                  <c:v>110000</c:v>
                </c:pt>
                <c:pt idx="82">
                  <c:v>110000</c:v>
                </c:pt>
                <c:pt idx="83">
                  <c:v>110000</c:v>
                </c:pt>
                <c:pt idx="84">
                  <c:v>110000</c:v>
                </c:pt>
                <c:pt idx="85">
                  <c:v>110000</c:v>
                </c:pt>
                <c:pt idx="86">
                  <c:v>109024.18363043404</c:v>
                </c:pt>
                <c:pt idx="87">
                  <c:v>107778.34837619096</c:v>
                </c:pt>
                <c:pt idx="88">
                  <c:v>106664.3067052556</c:v>
                </c:pt>
                <c:pt idx="89">
                  <c:v>105552.4089403408</c:v>
                </c:pt>
                <c:pt idx="90">
                  <c:v>104241.91806679642</c:v>
                </c:pt>
                <c:pt idx="91">
                  <c:v>102875.34719803298</c:v>
                </c:pt>
                <c:pt idx="92">
                  <c:v>101525.92757743399</c:v>
                </c:pt>
                <c:pt idx="93">
                  <c:v>100182.93967489668</c:v>
                </c:pt>
                <c:pt idx="94">
                  <c:v>98856.200286855834</c:v>
                </c:pt>
                <c:pt idx="95">
                  <c:v>97560.378316770802</c:v>
                </c:pt>
                <c:pt idx="96">
                  <c:v>96210.958696171816</c:v>
                </c:pt>
                <c:pt idx="97">
                  <c:v>94900.467822627441</c:v>
                </c:pt>
                <c:pt idx="98">
                  <c:v>93728.202250452465</c:v>
                </c:pt>
                <c:pt idx="99">
                  <c:v>92578.616910835626</c:v>
                </c:pt>
                <c:pt idx="100">
                  <c:v>92034.853549841195</c:v>
                </c:pt>
                <c:pt idx="101">
                  <c:v>92316.944612915337</c:v>
                </c:pt>
                <c:pt idx="102">
                  <c:v>94031.433435781844</c:v>
                </c:pt>
                <c:pt idx="103">
                  <c:v>96183.097848581077</c:v>
                </c:pt>
                <c:pt idx="104">
                  <c:v>98808.226223406062</c:v>
                </c:pt>
                <c:pt idx="105">
                  <c:v>101779.80925793121</c:v>
                </c:pt>
                <c:pt idx="106">
                  <c:v>104134.48996687496</c:v>
                </c:pt>
                <c:pt idx="107">
                  <c:v>105708.97067581871</c:v>
                </c:pt>
                <c:pt idx="108">
                  <c:v>106666.54905918107</c:v>
                </c:pt>
                <c:pt idx="109">
                  <c:v>106970.936744869</c:v>
                </c:pt>
                <c:pt idx="110">
                  <c:v>107709.06977085677</c:v>
                </c:pt>
                <c:pt idx="111">
                  <c:v>108105.89351159372</c:v>
                </c:pt>
                <c:pt idx="112">
                  <c:v>108212.41027558647</c:v>
                </c:pt>
                <c:pt idx="113">
                  <c:v>107751.58237202468</c:v>
                </c:pt>
                <c:pt idx="114">
                  <c:v>107290.7544684629</c:v>
                </c:pt>
                <c:pt idx="115">
                  <c:v>106902.25507461664</c:v>
                </c:pt>
                <c:pt idx="116">
                  <c:v>106447.85888911651</c:v>
                </c:pt>
                <c:pt idx="117">
                  <c:v>106721.10357716077</c:v>
                </c:pt>
                <c:pt idx="118">
                  <c:v>106448.14925212578</c:v>
                </c:pt>
                <c:pt idx="119">
                  <c:v>106483.80439674894</c:v>
                </c:pt>
                <c:pt idx="120">
                  <c:v>105547.93278181877</c:v>
                </c:pt>
                <c:pt idx="121">
                  <c:v>104577.42023187512</c:v>
                </c:pt>
                <c:pt idx="122">
                  <c:v>105372.69387870093</c:v>
                </c:pt>
                <c:pt idx="123">
                  <c:v>107088.89782638388</c:v>
                </c:pt>
                <c:pt idx="124">
                  <c:v>110000</c:v>
                </c:pt>
                <c:pt idx="125">
                  <c:v>110000</c:v>
                </c:pt>
                <c:pt idx="126">
                  <c:v>110000</c:v>
                </c:pt>
                <c:pt idx="127">
                  <c:v>110000</c:v>
                </c:pt>
                <c:pt idx="128">
                  <c:v>110000</c:v>
                </c:pt>
                <c:pt idx="129">
                  <c:v>110000</c:v>
                </c:pt>
                <c:pt idx="130">
                  <c:v>110000</c:v>
                </c:pt>
                <c:pt idx="131">
                  <c:v>110000</c:v>
                </c:pt>
                <c:pt idx="132">
                  <c:v>110000</c:v>
                </c:pt>
                <c:pt idx="133">
                  <c:v>109906.68206809412</c:v>
                </c:pt>
                <c:pt idx="134">
                  <c:v>110000</c:v>
                </c:pt>
                <c:pt idx="135">
                  <c:v>110000</c:v>
                </c:pt>
                <c:pt idx="136">
                  <c:v>110000</c:v>
                </c:pt>
                <c:pt idx="137">
                  <c:v>109333.24453607896</c:v>
                </c:pt>
                <c:pt idx="138">
                  <c:v>109258.31902469009</c:v>
                </c:pt>
                <c:pt idx="139">
                  <c:v>109072.13625653108</c:v>
                </c:pt>
                <c:pt idx="140">
                  <c:v>108539.31828193832</c:v>
                </c:pt>
                <c:pt idx="141">
                  <c:v>108301.34333060138</c:v>
                </c:pt>
                <c:pt idx="142">
                  <c:v>107879.78261277874</c:v>
                </c:pt>
                <c:pt idx="143">
                  <c:v>108814.3421865929</c:v>
                </c:pt>
                <c:pt idx="144">
                  <c:v>110000</c:v>
                </c:pt>
                <c:pt idx="145">
                  <c:v>110000</c:v>
                </c:pt>
                <c:pt idx="146">
                  <c:v>110000</c:v>
                </c:pt>
                <c:pt idx="147">
                  <c:v>110000</c:v>
                </c:pt>
                <c:pt idx="148">
                  <c:v>110000</c:v>
                </c:pt>
                <c:pt idx="149">
                  <c:v>110000</c:v>
                </c:pt>
                <c:pt idx="150">
                  <c:v>110000</c:v>
                </c:pt>
                <c:pt idx="151">
                  <c:v>110000</c:v>
                </c:pt>
                <c:pt idx="152">
                  <c:v>110000</c:v>
                </c:pt>
                <c:pt idx="153">
                  <c:v>110000</c:v>
                </c:pt>
                <c:pt idx="154">
                  <c:v>110000</c:v>
                </c:pt>
                <c:pt idx="155">
                  <c:v>110000</c:v>
                </c:pt>
                <c:pt idx="156">
                  <c:v>110000</c:v>
                </c:pt>
                <c:pt idx="157">
                  <c:v>110000</c:v>
                </c:pt>
                <c:pt idx="158">
                  <c:v>110000</c:v>
                </c:pt>
                <c:pt idx="159">
                  <c:v>110000</c:v>
                </c:pt>
                <c:pt idx="160">
                  <c:v>110000</c:v>
                </c:pt>
                <c:pt idx="161">
                  <c:v>110000</c:v>
                </c:pt>
                <c:pt idx="162">
                  <c:v>110000</c:v>
                </c:pt>
                <c:pt idx="163">
                  <c:v>110000</c:v>
                </c:pt>
                <c:pt idx="164">
                  <c:v>110000</c:v>
                </c:pt>
                <c:pt idx="165">
                  <c:v>109071.12370658744</c:v>
                </c:pt>
                <c:pt idx="166">
                  <c:v>107674.53815353618</c:v>
                </c:pt>
                <c:pt idx="167">
                  <c:v>106372.9613427586</c:v>
                </c:pt>
                <c:pt idx="168">
                  <c:v>105475.34090598641</c:v>
                </c:pt>
                <c:pt idx="169">
                  <c:v>105735.31547826383</c:v>
                </c:pt>
                <c:pt idx="170">
                  <c:v>106181.87728545572</c:v>
                </c:pt>
                <c:pt idx="171">
                  <c:v>107662.65769729877</c:v>
                </c:pt>
                <c:pt idx="172">
                  <c:v>109364.59859133285</c:v>
                </c:pt>
                <c:pt idx="173">
                  <c:v>110000</c:v>
                </c:pt>
                <c:pt idx="174">
                  <c:v>110000</c:v>
                </c:pt>
                <c:pt idx="175">
                  <c:v>110000</c:v>
                </c:pt>
                <c:pt idx="176">
                  <c:v>110000</c:v>
                </c:pt>
                <c:pt idx="177">
                  <c:v>110000</c:v>
                </c:pt>
                <c:pt idx="178">
                  <c:v>110000</c:v>
                </c:pt>
                <c:pt idx="179">
                  <c:v>110000</c:v>
                </c:pt>
                <c:pt idx="180">
                  <c:v>110000</c:v>
                </c:pt>
                <c:pt idx="181">
                  <c:v>110000</c:v>
                </c:pt>
                <c:pt idx="182">
                  <c:v>110000</c:v>
                </c:pt>
                <c:pt idx="183">
                  <c:v>110000</c:v>
                </c:pt>
                <c:pt idx="184">
                  <c:v>110000</c:v>
                </c:pt>
                <c:pt idx="185">
                  <c:v>110000</c:v>
                </c:pt>
                <c:pt idx="186">
                  <c:v>110000</c:v>
                </c:pt>
                <c:pt idx="187">
                  <c:v>110000</c:v>
                </c:pt>
                <c:pt idx="188">
                  <c:v>110000</c:v>
                </c:pt>
                <c:pt idx="189">
                  <c:v>110000</c:v>
                </c:pt>
                <c:pt idx="190">
                  <c:v>110000</c:v>
                </c:pt>
                <c:pt idx="191">
                  <c:v>110000</c:v>
                </c:pt>
                <c:pt idx="192">
                  <c:v>110000</c:v>
                </c:pt>
                <c:pt idx="193">
                  <c:v>110000</c:v>
                </c:pt>
                <c:pt idx="194">
                  <c:v>110000</c:v>
                </c:pt>
                <c:pt idx="195">
                  <c:v>110000</c:v>
                </c:pt>
                <c:pt idx="196">
                  <c:v>110000</c:v>
                </c:pt>
                <c:pt idx="197">
                  <c:v>110000</c:v>
                </c:pt>
                <c:pt idx="198">
                  <c:v>109608.11552778062</c:v>
                </c:pt>
                <c:pt idx="199">
                  <c:v>109055.32552163371</c:v>
                </c:pt>
                <c:pt idx="200">
                  <c:v>108275.73318990541</c:v>
                </c:pt>
                <c:pt idx="201">
                  <c:v>107450.78039306082</c:v>
                </c:pt>
                <c:pt idx="202">
                  <c:v>106467.06596830925</c:v>
                </c:pt>
                <c:pt idx="203">
                  <c:v>105462.81521702011</c:v>
                </c:pt>
                <c:pt idx="204">
                  <c:v>104460.70837175152</c:v>
                </c:pt>
                <c:pt idx="205">
                  <c:v>103458.60152648293</c:v>
                </c:pt>
                <c:pt idx="206">
                  <c:v>102456.49468121435</c:v>
                </c:pt>
                <c:pt idx="207">
                  <c:v>101474.92416248334</c:v>
                </c:pt>
                <c:pt idx="208">
                  <c:v>100491.20973773177</c:v>
                </c:pt>
                <c:pt idx="209">
                  <c:v>99511.78312502132</c:v>
                </c:pt>
                <c:pt idx="210">
                  <c:v>98509.676279752734</c:v>
                </c:pt>
                <c:pt idx="211">
                  <c:v>97507.569434484147</c:v>
                </c:pt>
                <c:pt idx="212">
                  <c:v>97049.788170610904</c:v>
                </c:pt>
                <c:pt idx="213">
                  <c:v>97427.474787419298</c:v>
                </c:pt>
                <c:pt idx="214">
                  <c:v>98405.634668579019</c:v>
                </c:pt>
                <c:pt idx="215">
                  <c:v>100333.70128743637</c:v>
                </c:pt>
                <c:pt idx="216">
                  <c:v>103020.39347061432</c:v>
                </c:pt>
                <c:pt idx="217">
                  <c:v>105496.48667144756</c:v>
                </c:pt>
                <c:pt idx="218">
                  <c:v>107339.06780043025</c:v>
                </c:pt>
                <c:pt idx="219">
                  <c:v>108553.28223201171</c:v>
                </c:pt>
                <c:pt idx="220">
                  <c:v>110000</c:v>
                </c:pt>
                <c:pt idx="221">
                  <c:v>110000</c:v>
                </c:pt>
                <c:pt idx="222">
                  <c:v>110000</c:v>
                </c:pt>
                <c:pt idx="223">
                  <c:v>110000</c:v>
                </c:pt>
                <c:pt idx="224">
                  <c:v>110000</c:v>
                </c:pt>
                <c:pt idx="225">
                  <c:v>110000</c:v>
                </c:pt>
                <c:pt idx="226">
                  <c:v>109654.03959635283</c:v>
                </c:pt>
                <c:pt idx="227">
                  <c:v>108291.7565396305</c:v>
                </c:pt>
                <c:pt idx="228">
                  <c:v>107636.84850425161</c:v>
                </c:pt>
                <c:pt idx="229">
                  <c:v>106796.21079636649</c:v>
                </c:pt>
                <c:pt idx="230">
                  <c:v>105952.52644879281</c:v>
                </c:pt>
                <c:pt idx="231">
                  <c:v>105407.97293651606</c:v>
                </c:pt>
                <c:pt idx="232">
                  <c:v>104283.55017416248</c:v>
                </c:pt>
                <c:pt idx="233">
                  <c:v>103000.36578390191</c:v>
                </c:pt>
                <c:pt idx="234">
                  <c:v>101605.92413687121</c:v>
                </c:pt>
                <c:pt idx="235">
                  <c:v>100186.65835126181</c:v>
                </c:pt>
                <c:pt idx="236">
                  <c:v>98785.784986169441</c:v>
                </c:pt>
                <c:pt idx="237">
                  <c:v>97402.062869241534</c:v>
                </c:pt>
                <c:pt idx="238">
                  <c:v>96028.157548748422</c:v>
                </c:pt>
                <c:pt idx="239">
                  <c:v>94697.468787351027</c:v>
                </c:pt>
                <c:pt idx="240">
                  <c:v>93461.788768227299</c:v>
                </c:pt>
                <c:pt idx="241">
                  <c:v>92139.675630912127</c:v>
                </c:pt>
                <c:pt idx="242">
                  <c:v>91114.54942287333</c:v>
                </c:pt>
                <c:pt idx="243">
                  <c:v>90538.740053956208</c:v>
                </c:pt>
                <c:pt idx="244">
                  <c:v>90729.568131680484</c:v>
                </c:pt>
                <c:pt idx="245">
                  <c:v>91304.854366014391</c:v>
                </c:pt>
                <c:pt idx="246">
                  <c:v>92232.733572379861</c:v>
                </c:pt>
                <c:pt idx="247">
                  <c:v>92916.884922992846</c:v>
                </c:pt>
                <c:pt idx="248">
                  <c:v>93694.465266536878</c:v>
                </c:pt>
                <c:pt idx="249">
                  <c:v>94539.476979817628</c:v>
                </c:pt>
                <c:pt idx="250">
                  <c:v>95462.210811733763</c:v>
                </c:pt>
                <c:pt idx="251">
                  <c:v>96159.360973943913</c:v>
                </c:pt>
                <c:pt idx="252">
                  <c:v>96605.200594201393</c:v>
                </c:pt>
                <c:pt idx="253">
                  <c:v>97324.918129972997</c:v>
                </c:pt>
                <c:pt idx="254">
                  <c:v>98117.212409930653</c:v>
                </c:pt>
                <c:pt idx="255">
                  <c:v>99153.234545640793</c:v>
                </c:pt>
                <c:pt idx="256">
                  <c:v>99664.790410818547</c:v>
                </c:pt>
                <c:pt idx="257">
                  <c:v>100532.36949766074</c:v>
                </c:pt>
                <c:pt idx="258">
                  <c:v>101319.51840316906</c:v>
                </c:pt>
                <c:pt idx="259">
                  <c:v>102019.37662807771</c:v>
                </c:pt>
                <c:pt idx="260">
                  <c:v>101115.32447324385</c:v>
                </c:pt>
                <c:pt idx="261">
                  <c:v>100213.41622443055</c:v>
                </c:pt>
                <c:pt idx="262">
                  <c:v>99785.648953317621</c:v>
                </c:pt>
                <c:pt idx="263">
                  <c:v>99221.800286855854</c:v>
                </c:pt>
                <c:pt idx="264">
                  <c:v>99677.930656012017</c:v>
                </c:pt>
                <c:pt idx="265">
                  <c:v>99633.583432366897</c:v>
                </c:pt>
                <c:pt idx="266">
                  <c:v>99572.987694225318</c:v>
                </c:pt>
                <c:pt idx="267">
                  <c:v>99649.805281221183</c:v>
                </c:pt>
                <c:pt idx="268">
                  <c:v>99560.097592459788</c:v>
                </c:pt>
                <c:pt idx="269">
                  <c:v>99379.668973465828</c:v>
                </c:pt>
                <c:pt idx="270">
                  <c:v>99022.086306047873</c:v>
                </c:pt>
                <c:pt idx="271">
                  <c:v>98796.297221937639</c:v>
                </c:pt>
                <c:pt idx="272">
                  <c:v>98374.961668886375</c:v>
                </c:pt>
                <c:pt idx="273">
                  <c:v>97972.018536352145</c:v>
                </c:pt>
                <c:pt idx="274">
                  <c:v>97637.116101492327</c:v>
                </c:pt>
                <c:pt idx="275">
                  <c:v>97079.699153092239</c:v>
                </c:pt>
                <c:pt idx="276">
                  <c:v>96062.245835467678</c:v>
                </c:pt>
                <c:pt idx="277">
                  <c:v>94817.990192261728</c:v>
                </c:pt>
                <c:pt idx="278">
                  <c:v>93757.320315541452</c:v>
                </c:pt>
                <c:pt idx="279">
                  <c:v>93127.574857425818</c:v>
                </c:pt>
                <c:pt idx="280">
                  <c:v>92499.973305330743</c:v>
                </c:pt>
                <c:pt idx="281">
                  <c:v>91663.961848171297</c:v>
                </c:pt>
                <c:pt idx="282">
                  <c:v>90489.890808660319</c:v>
                </c:pt>
                <c:pt idx="283">
                  <c:v>89519.941862172593</c:v>
                </c:pt>
                <c:pt idx="284">
                  <c:v>88413.911520336027</c:v>
                </c:pt>
                <c:pt idx="285">
                  <c:v>87827.382621316123</c:v>
                </c:pt>
                <c:pt idx="286">
                  <c:v>87034.587723252393</c:v>
                </c:pt>
                <c:pt idx="287">
                  <c:v>86338.945473482905</c:v>
                </c:pt>
                <c:pt idx="288">
                  <c:v>85620.62299115528</c:v>
                </c:pt>
                <c:pt idx="289">
                  <c:v>85017.845577638902</c:v>
                </c:pt>
                <c:pt idx="290">
                  <c:v>84410.780352081405</c:v>
                </c:pt>
                <c:pt idx="291">
                  <c:v>83785.322706006889</c:v>
                </c:pt>
                <c:pt idx="292">
                  <c:v>82976.2792934467</c:v>
                </c:pt>
                <c:pt idx="293">
                  <c:v>82010.618159000092</c:v>
                </c:pt>
                <c:pt idx="294">
                  <c:v>81110.853816207353</c:v>
                </c:pt>
                <c:pt idx="295">
                  <c:v>80324.490636205301</c:v>
                </c:pt>
                <c:pt idx="296">
                  <c:v>79721.713222688923</c:v>
                </c:pt>
                <c:pt idx="297">
                  <c:v>79087.679952532169</c:v>
                </c:pt>
                <c:pt idx="298">
                  <c:v>78183.627797698311</c:v>
                </c:pt>
                <c:pt idx="299">
                  <c:v>77164.030574053191</c:v>
                </c:pt>
                <c:pt idx="300">
                  <c:v>75985.671722501094</c:v>
                </c:pt>
                <c:pt idx="301">
                  <c:v>74791.064356452538</c:v>
                </c:pt>
                <c:pt idx="302">
                  <c:v>73596.456990403982</c:v>
                </c:pt>
                <c:pt idx="303">
                  <c:v>72535.787113683706</c:v>
                </c:pt>
                <c:pt idx="304">
                  <c:v>71538.870122596723</c:v>
                </c:pt>
                <c:pt idx="305">
                  <c:v>70562.489458047319</c:v>
                </c:pt>
                <c:pt idx="306">
                  <c:v>69674.68581770992</c:v>
                </c:pt>
                <c:pt idx="307">
                  <c:v>68793.313895434199</c:v>
                </c:pt>
                <c:pt idx="308">
                  <c:v>67796.396904347217</c:v>
                </c:pt>
                <c:pt idx="309">
                  <c:v>66645.006097394376</c:v>
                </c:pt>
                <c:pt idx="310">
                  <c:v>65557.368176074844</c:v>
                </c:pt>
                <c:pt idx="311">
                  <c:v>64560.451184987862</c:v>
                </c:pt>
                <c:pt idx="312">
                  <c:v>63518.173728784604</c:v>
                </c:pt>
                <c:pt idx="313">
                  <c:v>62439.111431547302</c:v>
                </c:pt>
                <c:pt idx="314">
                  <c:v>61467.018579039024</c:v>
                </c:pt>
                <c:pt idx="315">
                  <c:v>60474.389399993161</c:v>
                </c:pt>
                <c:pt idx="316">
                  <c:v>59281.925939965156</c:v>
                </c:pt>
                <c:pt idx="317">
                  <c:v>58128.391226991756</c:v>
                </c:pt>
                <c:pt idx="318">
                  <c:v>56979.144326059475</c:v>
                </c:pt>
                <c:pt idx="319">
                  <c:v>55912.042731277521</c:v>
                </c:pt>
                <c:pt idx="320">
                  <c:v>54645.106855513426</c:v>
                </c:pt>
                <c:pt idx="321">
                  <c:v>53285.306143496215</c:v>
                </c:pt>
                <c:pt idx="322">
                  <c:v>51921.217619437884</c:v>
                </c:pt>
                <c:pt idx="323">
                  <c:v>50613.209090598626</c:v>
                </c:pt>
                <c:pt idx="324">
                  <c:v>49212.335725506251</c:v>
                </c:pt>
                <c:pt idx="325">
                  <c:v>47788.782127855739</c:v>
                </c:pt>
                <c:pt idx="326">
                  <c:v>46350.221188061318</c:v>
                </c:pt>
                <c:pt idx="327">
                  <c:v>44942.916104907272</c:v>
                </c:pt>
                <c:pt idx="328">
                  <c:v>43655.443902605592</c:v>
                </c:pt>
                <c:pt idx="329">
                  <c:v>42338.859749684103</c:v>
                </c:pt>
                <c:pt idx="330">
                  <c:v>41051.38754738243</c:v>
                </c:pt>
                <c:pt idx="331">
                  <c:v>39698.018553426889</c:v>
                </c:pt>
                <c:pt idx="332">
                  <c:v>38295.001282313955</c:v>
                </c:pt>
                <c:pt idx="333">
                  <c:v>36894.12791722158</c:v>
                </c:pt>
                <c:pt idx="334">
                  <c:v>35466.286507529949</c:v>
                </c:pt>
                <c:pt idx="335">
                  <c:v>34042.732909879436</c:v>
                </c:pt>
                <c:pt idx="336">
                  <c:v>32639.715638766505</c:v>
                </c:pt>
                <c:pt idx="337">
                  <c:v>31211.874229074874</c:v>
                </c:pt>
                <c:pt idx="338">
                  <c:v>29849.929611037103</c:v>
                </c:pt>
                <c:pt idx="339">
                  <c:v>28465.304760441195</c:v>
                </c:pt>
                <c:pt idx="340">
                  <c:v>27111.935766485658</c:v>
                </c:pt>
                <c:pt idx="341">
                  <c:v>25718.735291807516</c:v>
                </c:pt>
                <c:pt idx="342">
                  <c:v>24376.085827954768</c:v>
                </c:pt>
                <c:pt idx="343">
                  <c:v>22965.395666427601</c:v>
                </c:pt>
                <c:pt idx="344">
                  <c:v>21583.817455520249</c:v>
                </c:pt>
                <c:pt idx="345">
                  <c:v>20179.559012054757</c:v>
                </c:pt>
                <c:pt idx="346">
                  <c:v>18793.69298910629</c:v>
                </c:pt>
                <c:pt idx="347">
                  <c:v>17704.813895434192</c:v>
                </c:pt>
                <c:pt idx="348">
                  <c:v>16642.90284636135</c:v>
                </c:pt>
                <c:pt idx="349">
                  <c:v>15595.096405764418</c:v>
                </c:pt>
                <c:pt idx="350">
                  <c:v>14599.082148345438</c:v>
                </c:pt>
                <c:pt idx="351">
                  <c:v>13646.284450022178</c:v>
                </c:pt>
                <c:pt idx="352">
                  <c:v>12651.511364955757</c:v>
                </c:pt>
                <c:pt idx="353">
                  <c:v>11629.770235290081</c:v>
                </c:pt>
                <c:pt idx="354">
                  <c:v>10731.247064849895</c:v>
                </c:pt>
                <c:pt idx="355">
                  <c:v>9991.4855223166851</c:v>
                </c:pt>
                <c:pt idx="356">
                  <c:v>9369.412954615289</c:v>
                </c:pt>
                <c:pt idx="357">
                  <c:v>8937.3578714612413</c:v>
                </c:pt>
                <c:pt idx="358">
                  <c:v>8486.9103677901694</c:v>
                </c:pt>
                <c:pt idx="359">
                  <c:v>7877.7012362121204</c:v>
                </c:pt>
                <c:pt idx="360">
                  <c:v>7311.7086637297925</c:v>
                </c:pt>
                <c:pt idx="361">
                  <c:v>6883.94139261686</c:v>
                </c:pt>
                <c:pt idx="362">
                  <c:v>6421.5331864904383</c:v>
                </c:pt>
                <c:pt idx="363">
                  <c:v>6603.7856401324834</c:v>
                </c:pt>
                <c:pt idx="364">
                  <c:v>6913.0473961001098</c:v>
                </c:pt>
                <c:pt idx="365">
                  <c:v>7116.8742854215589</c:v>
                </c:pt>
                <c:pt idx="366">
                  <c:v>7916.0290646449994</c:v>
                </c:pt>
                <c:pt idx="367">
                  <c:v>8390.3036198476766</c:v>
                </c:pt>
                <c:pt idx="368">
                  <c:v>8407.5432742546709</c:v>
                </c:pt>
                <c:pt idx="369">
                  <c:v>7909.5913994467619</c:v>
                </c:pt>
                <c:pt idx="370">
                  <c:v>7135.1889219000623</c:v>
                </c:pt>
                <c:pt idx="371">
                  <c:v>6315.425979237084</c:v>
                </c:pt>
                <c:pt idx="372">
                  <c:v>5971.9479202950361</c:v>
                </c:pt>
                <c:pt idx="373">
                  <c:v>5789.3753952805228</c:v>
                </c:pt>
                <c:pt idx="374">
                  <c:v>5266.599381893916</c:v>
                </c:pt>
                <c:pt idx="375">
                  <c:v>5699.4401905542309</c:v>
                </c:pt>
                <c:pt idx="376">
                  <c:v>5587.052269234694</c:v>
                </c:pt>
                <c:pt idx="377">
                  <c:v>5640.5802957347114</c:v>
                </c:pt>
                <c:pt idx="378">
                  <c:v>6711.8978656558265</c:v>
                </c:pt>
                <c:pt idx="379">
                  <c:v>7946.5131099955461</c:v>
                </c:pt>
                <c:pt idx="380">
                  <c:v>10401.934193900885</c:v>
                </c:pt>
                <c:pt idx="381">
                  <c:v>13348.963425878483</c:v>
                </c:pt>
                <c:pt idx="382">
                  <c:v>15733.52289041422</c:v>
                </c:pt>
                <c:pt idx="383">
                  <c:v>18820.560236314574</c:v>
                </c:pt>
                <c:pt idx="384">
                  <c:v>21963.745265170906</c:v>
                </c:pt>
                <c:pt idx="385">
                  <c:v>25697.112809479891</c:v>
                </c:pt>
                <c:pt idx="386">
                  <c:v>28523.271051463296</c:v>
                </c:pt>
                <c:pt idx="387">
                  <c:v>30712.667657002345</c:v>
                </c:pt>
                <c:pt idx="388">
                  <c:v>32286.877061776446</c:v>
                </c:pt>
                <c:pt idx="389">
                  <c:v>34623.142280504035</c:v>
                </c:pt>
                <c:pt idx="390">
                  <c:v>35786.895905474157</c:v>
                </c:pt>
                <c:pt idx="391">
                  <c:v>34884.987656660851</c:v>
                </c:pt>
                <c:pt idx="392">
                  <c:v>34005.759640405689</c:v>
                </c:pt>
                <c:pt idx="393">
                  <c:v>32856.512739473408</c:v>
                </c:pt>
                <c:pt idx="394">
                  <c:v>31841.203327869407</c:v>
                </c:pt>
                <c:pt idx="395">
                  <c:v>30508.370660451452</c:v>
                </c:pt>
                <c:pt idx="396">
                  <c:v>29109.641201379636</c:v>
                </c:pt>
                <c:pt idx="397">
                  <c:v>27708.767836287261</c:v>
                </c:pt>
                <c:pt idx="398">
                  <c:v>26310.038377215446</c:v>
                </c:pt>
                <c:pt idx="399">
                  <c:v>24928.460166308094</c:v>
                </c:pt>
                <c:pt idx="400">
                  <c:v>23523.298989174604</c:v>
                </c:pt>
                <c:pt idx="401">
                  <c:v>22237.970692893487</c:v>
                </c:pt>
                <c:pt idx="402">
                  <c:v>21413.919938189392</c:v>
                </c:pt>
                <c:pt idx="403">
                  <c:v>20592.013089505857</c:v>
                </c:pt>
                <c:pt idx="404">
                  <c:v>20180.49433288939</c:v>
                </c:pt>
                <c:pt idx="405">
                  <c:v>20020.602040433016</c:v>
                </c:pt>
                <c:pt idx="406">
                  <c:v>19955.718490250314</c:v>
                </c:pt>
                <c:pt idx="407">
                  <c:v>20484.425603592525</c:v>
                </c:pt>
                <c:pt idx="408">
                  <c:v>21695.751287436393</c:v>
                </c:pt>
                <c:pt idx="409">
                  <c:v>24226.457178226272</c:v>
                </c:pt>
                <c:pt idx="410">
                  <c:v>27082.043293036913</c:v>
                </c:pt>
                <c:pt idx="411">
                  <c:v>30585.674731072635</c:v>
                </c:pt>
                <c:pt idx="412">
                  <c:v>34163.598038110846</c:v>
                </c:pt>
                <c:pt idx="413">
                  <c:v>38249.558554451389</c:v>
                </c:pt>
                <c:pt idx="414">
                  <c:v>42587.822550626646</c:v>
                </c:pt>
                <c:pt idx="415">
                  <c:v>46869.93886384592</c:v>
                </c:pt>
                <c:pt idx="416">
                  <c:v>50716.594711948914</c:v>
                </c:pt>
                <c:pt idx="417">
                  <c:v>51932.343583307724</c:v>
                </c:pt>
                <c:pt idx="418">
                  <c:v>52532.905253901583</c:v>
                </c:pt>
                <c:pt idx="419">
                  <c:v>52167.988134753956</c:v>
                </c:pt>
                <c:pt idx="420">
                  <c:v>51875.39952532186</c:v>
                </c:pt>
                <c:pt idx="421">
                  <c:v>51832.293474029299</c:v>
                </c:pt>
                <c:pt idx="422">
                  <c:v>52815.598176416352</c:v>
                </c:pt>
                <c:pt idx="423">
                  <c:v>53271.006358638122</c:v>
                </c:pt>
                <c:pt idx="424">
                  <c:v>52642.502072875053</c:v>
                </c:pt>
                <c:pt idx="425">
                  <c:v>51442.704161117377</c:v>
                </c:pt>
                <c:pt idx="426">
                  <c:v>50440.596624321282</c:v>
                </c:pt>
                <c:pt idx="427">
                  <c:v>49209.542855923239</c:v>
                </c:pt>
                <c:pt idx="428">
                  <c:v>47807.766757162863</c:v>
                </c:pt>
                <c:pt idx="429">
                  <c:v>46651.185404500909</c:v>
                </c:pt>
                <c:pt idx="430">
                  <c:v>45632.829353208348</c:v>
                </c:pt>
                <c:pt idx="431">
                  <c:v>44344.454417238674</c:v>
                </c:pt>
                <c:pt idx="432">
                  <c:v>43099.296040364723</c:v>
                </c:pt>
                <c:pt idx="433">
                  <c:v>41691.088223542676</c:v>
                </c:pt>
                <c:pt idx="434">
                  <c:v>40276.448688658958</c:v>
                </c:pt>
                <c:pt idx="435">
                  <c:v>38884.489386333378</c:v>
                </c:pt>
                <c:pt idx="436">
                  <c:v>37789.517013284167</c:v>
                </c:pt>
                <c:pt idx="437">
                  <c:v>37508.889106307426</c:v>
                </c:pt>
                <c:pt idx="438">
                  <c:v>37685.273998565732</c:v>
                </c:pt>
                <c:pt idx="439">
                  <c:v>39855.804231123868</c:v>
                </c:pt>
                <c:pt idx="440">
                  <c:v>43154.704248198621</c:v>
                </c:pt>
                <c:pt idx="441">
                  <c:v>46870.920544343142</c:v>
                </c:pt>
                <c:pt idx="442">
                  <c:v>50389.26591879248</c:v>
                </c:pt>
                <c:pt idx="443">
                  <c:v>53871.322921148792</c:v>
                </c:pt>
                <c:pt idx="444">
                  <c:v>57241.084557593145</c:v>
                </c:pt>
                <c:pt idx="445">
                  <c:v>60378.402025065741</c:v>
                </c:pt>
                <c:pt idx="446">
                  <c:v>62681.086934398802</c:v>
                </c:pt>
                <c:pt idx="447">
                  <c:v>64185.427657685352</c:v>
                </c:pt>
                <c:pt idx="448">
                  <c:v>65415.890465457778</c:v>
                </c:pt>
                <c:pt idx="449">
                  <c:v>65111.341153570334</c:v>
                </c:pt>
                <c:pt idx="450">
                  <c:v>64378.011329098801</c:v>
                </c:pt>
                <c:pt idx="451">
                  <c:v>63535.568153877684</c:v>
                </c:pt>
                <c:pt idx="452">
                  <c:v>63070.113308062704</c:v>
                </c:pt>
                <c:pt idx="453">
                  <c:v>63751.827346924845</c:v>
                </c:pt>
                <c:pt idx="454">
                  <c:v>65307.892565652437</c:v>
                </c:pt>
                <c:pt idx="455">
                  <c:v>66933.104278933184</c:v>
                </c:pt>
                <c:pt idx="456">
                  <c:v>66537.834036813176</c:v>
                </c:pt>
                <c:pt idx="457">
                  <c:v>65441.620491411406</c:v>
                </c:pt>
                <c:pt idx="458">
                  <c:v>64050.563922753819</c:v>
                </c:pt>
                <c:pt idx="459">
                  <c:v>62663.795166137352</c:v>
                </c:pt>
                <c:pt idx="460">
                  <c:v>61672.407159444047</c:v>
                </c:pt>
                <c:pt idx="461">
                  <c:v>61095.695056858931</c:v>
                </c:pt>
                <c:pt idx="462">
                  <c:v>61287.516072465252</c:v>
                </c:pt>
                <c:pt idx="463">
                  <c:v>60987.254572618927</c:v>
                </c:pt>
                <c:pt idx="464">
                  <c:v>59929.969774271762</c:v>
                </c:pt>
                <c:pt idx="465">
                  <c:v>59759.357951712598</c:v>
                </c:pt>
                <c:pt idx="466">
                  <c:v>58933.163290987948</c:v>
                </c:pt>
                <c:pt idx="467">
                  <c:v>57717.116864733805</c:v>
                </c:pt>
                <c:pt idx="468">
                  <c:v>57632.93816036608</c:v>
                </c:pt>
                <c:pt idx="469">
                  <c:v>57119.978943414266</c:v>
                </c:pt>
                <c:pt idx="470">
                  <c:v>55885.540096643104</c:v>
                </c:pt>
                <c:pt idx="471">
                  <c:v>54512.875948502544</c:v>
                </c:pt>
                <c:pt idx="472">
                  <c:v>53187.716171498825</c:v>
                </c:pt>
                <c:pt idx="473">
                  <c:v>51817.195929378824</c:v>
                </c:pt>
                <c:pt idx="474">
                  <c:v>50469.355919816961</c:v>
                </c:pt>
                <c:pt idx="475">
                  <c:v>49078.299351159381</c:v>
                </c:pt>
                <c:pt idx="476">
                  <c:v>48200.312507256778</c:v>
                </c:pt>
                <c:pt idx="477">
                  <c:v>48898.45560734898</c:v>
                </c:pt>
                <c:pt idx="478">
                  <c:v>49761.611506676236</c:v>
                </c:pt>
                <c:pt idx="479">
                  <c:v>49864.426716866452</c:v>
                </c:pt>
                <c:pt idx="480">
                  <c:v>49716.495126865426</c:v>
                </c:pt>
                <c:pt idx="481">
                  <c:v>49552.315022367933</c:v>
                </c:pt>
                <c:pt idx="482">
                  <c:v>50270.317433323093</c:v>
                </c:pt>
                <c:pt idx="483">
                  <c:v>51529.215176040714</c:v>
                </c:pt>
                <c:pt idx="484">
                  <c:v>52623.100119523282</c:v>
                </c:pt>
                <c:pt idx="485">
                  <c:v>52386.591505310258</c:v>
                </c:pt>
                <c:pt idx="486">
                  <c:v>52236.516009288673</c:v>
                </c:pt>
                <c:pt idx="487">
                  <c:v>51979.471068538063</c:v>
                </c:pt>
                <c:pt idx="488">
                  <c:v>52167.861834511496</c:v>
                </c:pt>
                <c:pt idx="489">
                  <c:v>53203.883970221636</c:v>
                </c:pt>
                <c:pt idx="490">
                  <c:v>54607.935201311346</c:v>
                </c:pt>
                <c:pt idx="491">
                  <c:v>54710.028224567162</c:v>
                </c:pt>
                <c:pt idx="492">
                  <c:v>54312.614076426602</c:v>
                </c:pt>
                <c:pt idx="493">
                  <c:v>54076.105462213578</c:v>
                </c:pt>
                <c:pt idx="494">
                  <c:v>54208.348545231027</c:v>
                </c:pt>
                <c:pt idx="495">
                  <c:v>55608.969526687848</c:v>
                </c:pt>
                <c:pt idx="496">
                  <c:v>56161.959138407961</c:v>
                </c:pt>
                <c:pt idx="497">
                  <c:v>55768.83280230852</c:v>
                </c:pt>
                <c:pt idx="498">
                  <c:v>56468.691027217166</c:v>
                </c:pt>
                <c:pt idx="499">
                  <c:v>55964.307434347582</c:v>
                </c:pt>
                <c:pt idx="500">
                  <c:v>55072.215981969071</c:v>
                </c:pt>
                <c:pt idx="501">
                  <c:v>54071.011178840978</c:v>
                </c:pt>
                <c:pt idx="502">
                  <c:v>53310.713309770188</c:v>
                </c:pt>
                <c:pt idx="503">
                  <c:v>53632.973877334989</c:v>
                </c:pt>
                <c:pt idx="504">
                  <c:v>57028.101569169841</c:v>
                </c:pt>
                <c:pt idx="505">
                  <c:v>60473.96081856369</c:v>
                </c:pt>
                <c:pt idx="506">
                  <c:v>63573.36540825737</c:v>
                </c:pt>
                <c:pt idx="507">
                  <c:v>65394.101350613004</c:v>
                </c:pt>
                <c:pt idx="508">
                  <c:v>66833.448015913687</c:v>
                </c:pt>
                <c:pt idx="509">
                  <c:v>67640.456232284967</c:v>
                </c:pt>
                <c:pt idx="510">
                  <c:v>68213.305154868038</c:v>
                </c:pt>
                <c:pt idx="511">
                  <c:v>70146.968030939475</c:v>
                </c:pt>
                <c:pt idx="512">
                  <c:v>73278.147186080678</c:v>
                </c:pt>
                <c:pt idx="513">
                  <c:v>75846.856573780024</c:v>
                </c:pt>
                <c:pt idx="514">
                  <c:v>79035.898536693654</c:v>
                </c:pt>
                <c:pt idx="515">
                  <c:v>80303.371903493506</c:v>
                </c:pt>
                <c:pt idx="516">
                  <c:v>81079.237122221093</c:v>
                </c:pt>
                <c:pt idx="517">
                  <c:v>81325.490695966946</c:v>
                </c:pt>
                <c:pt idx="518">
                  <c:v>81893.194244100669</c:v>
                </c:pt>
                <c:pt idx="519">
                  <c:v>83591.704888501859</c:v>
                </c:pt>
                <c:pt idx="520">
                  <c:v>84185.13530888228</c:v>
                </c:pt>
                <c:pt idx="521">
                  <c:v>84493.404126967856</c:v>
                </c:pt>
                <c:pt idx="522">
                  <c:v>85029.964677457901</c:v>
                </c:pt>
                <c:pt idx="523">
                  <c:v>85673.675219410565</c:v>
                </c:pt>
                <c:pt idx="524">
                  <c:v>85554.855580029354</c:v>
                </c:pt>
                <c:pt idx="525">
                  <c:v>85316.203059795778</c:v>
                </c:pt>
                <c:pt idx="526">
                  <c:v>84737.347051190096</c:v>
                </c:pt>
                <c:pt idx="527">
                  <c:v>84639.063738346464</c:v>
                </c:pt>
                <c:pt idx="528">
                  <c:v>86532.647175835795</c:v>
                </c:pt>
                <c:pt idx="529">
                  <c:v>89502.605151453041</c:v>
                </c:pt>
                <c:pt idx="530">
                  <c:v>91423.269215927314</c:v>
                </c:pt>
                <c:pt idx="531">
                  <c:v>92175.844874159055</c:v>
                </c:pt>
                <c:pt idx="532">
                  <c:v>91959.872586483616</c:v>
                </c:pt>
                <c:pt idx="533">
                  <c:v>93701.802853191257</c:v>
                </c:pt>
                <c:pt idx="534">
                  <c:v>98797.699475805057</c:v>
                </c:pt>
                <c:pt idx="535">
                  <c:v>102728.93794180923</c:v>
                </c:pt>
                <c:pt idx="536">
                  <c:v>104240.13916436156</c:v>
                </c:pt>
                <c:pt idx="537">
                  <c:v>105899.92412491888</c:v>
                </c:pt>
                <c:pt idx="538">
                  <c:v>107559.70908547619</c:v>
                </c:pt>
                <c:pt idx="539">
                  <c:v>109692.95800805926</c:v>
                </c:pt>
                <c:pt idx="540">
                  <c:v>110000</c:v>
                </c:pt>
                <c:pt idx="541">
                  <c:v>109920.1091076734</c:v>
                </c:pt>
                <c:pt idx="542">
                  <c:v>109256.96388689685</c:v>
                </c:pt>
                <c:pt idx="543">
                  <c:v>109793.52443738689</c:v>
                </c:pt>
                <c:pt idx="544">
                  <c:v>110000</c:v>
                </c:pt>
                <c:pt idx="545">
                  <c:v>110000</c:v>
                </c:pt>
                <c:pt idx="546">
                  <c:v>110000</c:v>
                </c:pt>
                <c:pt idx="547">
                  <c:v>110000</c:v>
                </c:pt>
                <c:pt idx="548">
                  <c:v>110000</c:v>
                </c:pt>
                <c:pt idx="549">
                  <c:v>109956.89394870744</c:v>
                </c:pt>
                <c:pt idx="550">
                  <c:v>108811.03212614827</c:v>
                </c:pt>
                <c:pt idx="551">
                  <c:v>107465.33602260698</c:v>
                </c:pt>
                <c:pt idx="552">
                  <c:v>106065.70382986717</c:v>
                </c:pt>
                <c:pt idx="553">
                  <c:v>104724.29553836698</c:v>
                </c:pt>
                <c:pt idx="554">
                  <c:v>103426.10380596251</c:v>
                </c:pt>
                <c:pt idx="555">
                  <c:v>102064.15918792474</c:v>
                </c:pt>
                <c:pt idx="556">
                  <c:v>102432.99887648124</c:v>
                </c:pt>
                <c:pt idx="557">
                  <c:v>103291.00940135916</c:v>
                </c:pt>
                <c:pt idx="558">
                  <c:v>104121.30717822629</c:v>
                </c:pt>
                <c:pt idx="559">
                  <c:v>104819.45027831849</c:v>
                </c:pt>
                <c:pt idx="560">
                  <c:v>106352.67737253697</c:v>
                </c:pt>
                <c:pt idx="561">
                  <c:v>106322.9990523512</c:v>
                </c:pt>
                <c:pt idx="562">
                  <c:v>106475.55288221836</c:v>
                </c:pt>
                <c:pt idx="563">
                  <c:v>108213.51139739782</c:v>
                </c:pt>
                <c:pt idx="564">
                  <c:v>109689.05636888297</c:v>
                </c:pt>
                <c:pt idx="565">
                  <c:v>109646.74046887273</c:v>
                </c:pt>
                <c:pt idx="566">
                  <c:v>109643.35331591709</c:v>
                </c:pt>
                <c:pt idx="567">
                  <c:v>110000</c:v>
                </c:pt>
                <c:pt idx="568">
                  <c:v>109335.27516818632</c:v>
                </c:pt>
                <c:pt idx="569">
                  <c:v>108786.09540518389</c:v>
                </c:pt>
                <c:pt idx="570">
                  <c:v>110000</c:v>
                </c:pt>
                <c:pt idx="571">
                  <c:v>110000</c:v>
                </c:pt>
                <c:pt idx="572">
                  <c:v>109842.25161356418</c:v>
                </c:pt>
                <c:pt idx="573">
                  <c:v>110000</c:v>
                </c:pt>
                <c:pt idx="574">
                  <c:v>109745.09896526995</c:v>
                </c:pt>
                <c:pt idx="575">
                  <c:v>109834.91536386299</c:v>
                </c:pt>
                <c:pt idx="576">
                  <c:v>110000</c:v>
                </c:pt>
                <c:pt idx="577">
                  <c:v>110000</c:v>
                </c:pt>
                <c:pt idx="578">
                  <c:v>110000</c:v>
                </c:pt>
                <c:pt idx="579">
                  <c:v>110000</c:v>
                </c:pt>
                <c:pt idx="580">
                  <c:v>110000</c:v>
                </c:pt>
                <c:pt idx="581">
                  <c:v>110000</c:v>
                </c:pt>
                <c:pt idx="582">
                  <c:v>110000</c:v>
                </c:pt>
                <c:pt idx="583">
                  <c:v>109010.4174606427</c:v>
                </c:pt>
                <c:pt idx="584">
                  <c:v>108270.31747942492</c:v>
                </c:pt>
                <c:pt idx="585">
                  <c:v>107083.04456510603</c:v>
                </c:pt>
                <c:pt idx="586">
                  <c:v>105823.44314107161</c:v>
                </c:pt>
                <c:pt idx="587">
                  <c:v>104541.16148447905</c:v>
                </c:pt>
                <c:pt idx="588">
                  <c:v>103506.21848000547</c:v>
                </c:pt>
                <c:pt idx="589">
                  <c:v>102496.09961411059</c:v>
                </c:pt>
                <c:pt idx="590">
                  <c:v>101209.53014547691</c:v>
                </c:pt>
                <c:pt idx="591">
                  <c:v>100133.51448792816</c:v>
                </c:pt>
                <c:pt idx="592">
                  <c:v>101011.11357272138</c:v>
                </c:pt>
                <c:pt idx="593">
                  <c:v>103000.65338080116</c:v>
                </c:pt>
                <c:pt idx="594">
                  <c:v>105219.20710821979</c:v>
                </c:pt>
                <c:pt idx="595">
                  <c:v>107441.19108527132</c:v>
                </c:pt>
                <c:pt idx="596">
                  <c:v>110000</c:v>
                </c:pt>
                <c:pt idx="597">
                  <c:v>110000</c:v>
                </c:pt>
                <c:pt idx="598">
                  <c:v>110000</c:v>
                </c:pt>
                <c:pt idx="599">
                  <c:v>110000</c:v>
                </c:pt>
                <c:pt idx="600">
                  <c:v>110000</c:v>
                </c:pt>
                <c:pt idx="601">
                  <c:v>110000</c:v>
                </c:pt>
                <c:pt idx="602">
                  <c:v>108831.11950619814</c:v>
                </c:pt>
                <c:pt idx="603">
                  <c:v>107637.41487381759</c:v>
                </c:pt>
                <c:pt idx="604">
                  <c:v>106674.80037905954</c:v>
                </c:pt>
                <c:pt idx="605">
                  <c:v>107336.38435611107</c:v>
                </c:pt>
                <c:pt idx="606">
                  <c:v>107845.95434552472</c:v>
                </c:pt>
                <c:pt idx="607">
                  <c:v>106879.05203872555</c:v>
                </c:pt>
                <c:pt idx="608">
                  <c:v>105551.40991701672</c:v>
                </c:pt>
                <c:pt idx="609">
                  <c:v>104182.69514223271</c:v>
                </c:pt>
                <c:pt idx="610">
                  <c:v>102809.69255540759</c:v>
                </c:pt>
                <c:pt idx="611">
                  <c:v>101438.83387460302</c:v>
                </c:pt>
                <c:pt idx="612">
                  <c:v>100082.07980227437</c:v>
                </c:pt>
                <c:pt idx="613">
                  <c:v>99092.497262917066</c:v>
                </c:pt>
                <c:pt idx="614">
                  <c:v>98323.285331079474</c:v>
                </c:pt>
                <c:pt idx="615">
                  <c:v>98636.699523614399</c:v>
                </c:pt>
                <c:pt idx="616">
                  <c:v>98170.906239114862</c:v>
                </c:pt>
                <c:pt idx="617">
                  <c:v>97480.454535054479</c:v>
                </c:pt>
                <c:pt idx="618">
                  <c:v>96608.560970528983</c:v>
                </c:pt>
                <c:pt idx="619">
                  <c:v>95512.008986442655</c:v>
                </c:pt>
                <c:pt idx="620">
                  <c:v>94231.871235870654</c:v>
                </c:pt>
                <c:pt idx="621">
                  <c:v>93253.008226616133</c:v>
                </c:pt>
                <c:pt idx="622">
                  <c:v>93441.128241641913</c:v>
                </c:pt>
                <c:pt idx="623">
                  <c:v>93886.697110951747</c:v>
                </c:pt>
                <c:pt idx="624">
                  <c:v>94861.877625243316</c:v>
                </c:pt>
                <c:pt idx="625">
                  <c:v>97167.631967353067</c:v>
                </c:pt>
                <c:pt idx="626">
                  <c:v>99340.238694805856</c:v>
                </c:pt>
                <c:pt idx="627">
                  <c:v>101697.71753235665</c:v>
                </c:pt>
                <c:pt idx="628">
                  <c:v>105345.14870402621</c:v>
                </c:pt>
                <c:pt idx="629">
                  <c:v>109892.92867875558</c:v>
                </c:pt>
                <c:pt idx="630">
                  <c:v>110000</c:v>
                </c:pt>
                <c:pt idx="631">
                  <c:v>110000</c:v>
                </c:pt>
                <c:pt idx="632">
                  <c:v>110000</c:v>
                </c:pt>
                <c:pt idx="633">
                  <c:v>110000</c:v>
                </c:pt>
                <c:pt idx="634">
                  <c:v>110000</c:v>
                </c:pt>
                <c:pt idx="635">
                  <c:v>110000</c:v>
                </c:pt>
                <c:pt idx="636">
                  <c:v>109461.87820578493</c:v>
                </c:pt>
                <c:pt idx="637">
                  <c:v>108358.89450363693</c:v>
                </c:pt>
                <c:pt idx="638">
                  <c:v>107664.15498753544</c:v>
                </c:pt>
                <c:pt idx="639">
                  <c:v>106734.03752177033</c:v>
                </c:pt>
                <c:pt idx="640">
                  <c:v>105563.01312194791</c:v>
                </c:pt>
                <c:pt idx="641">
                  <c:v>104460.0294197999</c:v>
                </c:pt>
                <c:pt idx="642">
                  <c:v>103472.59078646316</c:v>
                </c:pt>
                <c:pt idx="643">
                  <c:v>103658.99567667249</c:v>
                </c:pt>
                <c:pt idx="644">
                  <c:v>105405.80056688184</c:v>
                </c:pt>
                <c:pt idx="645">
                  <c:v>108605.85546562856</c:v>
                </c:pt>
                <c:pt idx="646">
                  <c:v>110000</c:v>
                </c:pt>
                <c:pt idx="647">
                  <c:v>110000</c:v>
                </c:pt>
                <c:pt idx="648">
                  <c:v>110000</c:v>
                </c:pt>
                <c:pt idx="649">
                  <c:v>110000</c:v>
                </c:pt>
                <c:pt idx="650">
                  <c:v>110000</c:v>
                </c:pt>
                <c:pt idx="651">
                  <c:v>110000</c:v>
                </c:pt>
                <c:pt idx="652">
                  <c:v>110000</c:v>
                </c:pt>
                <c:pt idx="653">
                  <c:v>110000</c:v>
                </c:pt>
                <c:pt idx="654">
                  <c:v>110000</c:v>
                </c:pt>
                <c:pt idx="655">
                  <c:v>110000</c:v>
                </c:pt>
                <c:pt idx="656">
                  <c:v>110000</c:v>
                </c:pt>
                <c:pt idx="657">
                  <c:v>109246.13384899088</c:v>
                </c:pt>
                <c:pt idx="658">
                  <c:v>107927.40579004883</c:v>
                </c:pt>
                <c:pt idx="659">
                  <c:v>106767.43935901375</c:v>
                </c:pt>
                <c:pt idx="660">
                  <c:v>105603.18511593757</c:v>
                </c:pt>
                <c:pt idx="661">
                  <c:v>104572.86836218966</c:v>
                </c:pt>
                <c:pt idx="662">
                  <c:v>103480.94262882901</c:v>
                </c:pt>
                <c:pt idx="663">
                  <c:v>102287.57643513301</c:v>
                </c:pt>
                <c:pt idx="664">
                  <c:v>101127.61000409794</c:v>
                </c:pt>
                <c:pt idx="665">
                  <c:v>100305.70315541441</c:v>
                </c:pt>
                <c:pt idx="666">
                  <c:v>99755.959097428538</c:v>
                </c:pt>
                <c:pt idx="667">
                  <c:v>99661.963596626025</c:v>
                </c:pt>
                <c:pt idx="668">
                  <c:v>99611.184654919227</c:v>
                </c:pt>
                <c:pt idx="669">
                  <c:v>99224.490036881456</c:v>
                </c:pt>
                <c:pt idx="670">
                  <c:v>98445.79974729364</c:v>
                </c:pt>
                <c:pt idx="671">
                  <c:v>97914.448109824807</c:v>
                </c:pt>
                <c:pt idx="672">
                  <c:v>97466.144512174287</c:v>
                </c:pt>
                <c:pt idx="673">
                  <c:v>97682.880147184362</c:v>
                </c:pt>
                <c:pt idx="674">
                  <c:v>98109.492577604746</c:v>
                </c:pt>
                <c:pt idx="675">
                  <c:v>99189.295705699551</c:v>
                </c:pt>
                <c:pt idx="676">
                  <c:v>100612.12324386163</c:v>
                </c:pt>
                <c:pt idx="677">
                  <c:v>102242.39026568316</c:v>
                </c:pt>
                <c:pt idx="678">
                  <c:v>103300.43827305945</c:v>
                </c:pt>
                <c:pt idx="679">
                  <c:v>103837.72101048389</c:v>
                </c:pt>
                <c:pt idx="680">
                  <c:v>103586.7693491104</c:v>
                </c:pt>
                <c:pt idx="681">
                  <c:v>102560.7404074036</c:v>
                </c:pt>
                <c:pt idx="682">
                  <c:v>101351.12569921113</c:v>
                </c:pt>
                <c:pt idx="683">
                  <c:v>100279.73629238806</c:v>
                </c:pt>
                <c:pt idx="684">
                  <c:v>99090.657910733178</c:v>
                </c:pt>
                <c:pt idx="685">
                  <c:v>97697.457436055032</c:v>
                </c:pt>
                <c:pt idx="686">
                  <c:v>96285.864540859868</c:v>
                </c:pt>
                <c:pt idx="687">
                  <c:v>94867.839927603025</c:v>
                </c:pt>
                <c:pt idx="688">
                  <c:v>93454.103126387301</c:v>
                </c:pt>
                <c:pt idx="689">
                  <c:v>92033.934607109899</c:v>
                </c:pt>
                <c:pt idx="690">
                  <c:v>90622.341711914734</c:v>
                </c:pt>
                <c:pt idx="691">
                  <c:v>89202.173192637332</c:v>
                </c:pt>
                <c:pt idx="692">
                  <c:v>87797.012015503846</c:v>
                </c:pt>
                <c:pt idx="693">
                  <c:v>86385.419120308681</c:v>
                </c:pt>
                <c:pt idx="694">
                  <c:v>84975.970131134076</c:v>
                </c:pt>
                <c:pt idx="695">
                  <c:v>83566.521141959471</c:v>
                </c:pt>
                <c:pt idx="696">
                  <c:v>82150.640434723187</c:v>
                </c:pt>
                <c:pt idx="697">
                  <c:v>80712.079494928767</c:v>
                </c:pt>
                <c:pt idx="698">
                  <c:v>79267.086837072668</c:v>
                </c:pt>
                <c:pt idx="699">
                  <c:v>77819.950273196009</c:v>
                </c:pt>
                <c:pt idx="700">
                  <c:v>76381.389333401588</c:v>
                </c:pt>
                <c:pt idx="701">
                  <c:v>74940.684487586608</c:v>
                </c:pt>
                <c:pt idx="702">
                  <c:v>73504.267453812747</c:v>
                </c:pt>
                <c:pt idx="703">
                  <c:v>72067.850420038885</c:v>
                </c:pt>
                <c:pt idx="704">
                  <c:v>70622.857762182786</c:v>
                </c:pt>
                <c:pt idx="705">
                  <c:v>69184.296822388365</c:v>
                </c:pt>
                <c:pt idx="706">
                  <c:v>67743.591976573385</c:v>
                </c:pt>
                <c:pt idx="707">
                  <c:v>66329.855175357661</c:v>
                </c:pt>
                <c:pt idx="708">
                  <c:v>64893.4381415838</c:v>
                </c:pt>
                <c:pt idx="709">
                  <c:v>63454.877201789379</c:v>
                </c:pt>
                <c:pt idx="710">
                  <c:v>62016.316261994958</c:v>
                </c:pt>
                <c:pt idx="711">
                  <c:v>60579.899228221097</c:v>
                </c:pt>
                <c:pt idx="712">
                  <c:v>59141.338288426676</c:v>
                </c:pt>
                <c:pt idx="713">
                  <c:v>57711.352972714485</c:v>
                </c:pt>
                <c:pt idx="714">
                  <c:v>56295.472265478202</c:v>
                </c:pt>
                <c:pt idx="715">
                  <c:v>54877.447652221366</c:v>
                </c:pt>
                <c:pt idx="716">
                  <c:v>53459.423038964531</c:v>
                </c:pt>
                <c:pt idx="717">
                  <c:v>52025.149911211229</c:v>
                </c:pt>
                <c:pt idx="718">
                  <c:v>50751.669734999778</c:v>
                </c:pt>
                <c:pt idx="719">
                  <c:v>49632.550792268499</c:v>
                </c:pt>
                <c:pt idx="720">
                  <c:v>48601.331996380097</c:v>
                </c:pt>
                <c:pt idx="721">
                  <c:v>47574.401012532813</c:v>
                </c:pt>
                <c:pt idx="722">
                  <c:v>46547.47002868553</c:v>
                </c:pt>
                <c:pt idx="723">
                  <c:v>45516.251232797127</c:v>
                </c:pt>
                <c:pt idx="724">
                  <c:v>44509.856575487429</c:v>
                </c:pt>
                <c:pt idx="725">
                  <c:v>43501.318012157171</c:v>
                </c:pt>
                <c:pt idx="726">
                  <c:v>42497.067260868025</c:v>
                </c:pt>
                <c:pt idx="727">
                  <c:v>41472.280183041301</c:v>
                </c:pt>
                <c:pt idx="728">
                  <c:v>40438.917481132346</c:v>
                </c:pt>
                <c:pt idx="729">
                  <c:v>39439.85727555232</c:v>
                </c:pt>
                <c:pt idx="730">
                  <c:v>38412.926291705036</c:v>
                </c:pt>
                <c:pt idx="731">
                  <c:v>37392.427025919424</c:v>
                </c:pt>
                <c:pt idx="732">
                  <c:v>36466.259625038365</c:v>
                </c:pt>
                <c:pt idx="733">
                  <c:v>35542.236130177866</c:v>
                </c:pt>
                <c:pt idx="734">
                  <c:v>34624.644353379037</c:v>
                </c:pt>
                <c:pt idx="735">
                  <c:v>33702.764764539097</c:v>
                </c:pt>
                <c:pt idx="736">
                  <c:v>32702.80182529107</c:v>
                </c:pt>
                <c:pt idx="737">
                  <c:v>31683.543731858019</c:v>
                </c:pt>
                <c:pt idx="738">
                  <c:v>30650.181029949061</c:v>
                </c:pt>
                <c:pt idx="739">
                  <c:v>29616.818328040103</c:v>
                </c:pt>
                <c:pt idx="740">
                  <c:v>28585.599532151704</c:v>
                </c:pt>
                <c:pt idx="741">
                  <c:v>27556.524642283861</c:v>
                </c:pt>
                <c:pt idx="742">
                  <c:v>26521.018034354347</c:v>
                </c:pt>
                <c:pt idx="743">
                  <c:v>25516.767283065205</c:v>
                </c:pt>
                <c:pt idx="744">
                  <c:v>24710.997058019955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89-4253-87AD-BA88166264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04118592"/>
        <c:axId val="1404121088"/>
      </c:lineChart>
      <c:catAx>
        <c:axId val="14041185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4121088"/>
        <c:crosses val="autoZero"/>
        <c:auto val="1"/>
        <c:lblAlgn val="ctr"/>
        <c:lblOffset val="100"/>
        <c:noMultiLvlLbl val="0"/>
      </c:catAx>
      <c:valAx>
        <c:axId val="1404121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4118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Coal</a:t>
            </a:r>
          </a:p>
        </c:rich>
      </c:tx>
      <c:layout>
        <c:manualLayout>
          <c:xMode val="edge"/>
          <c:yMode val="edge"/>
          <c:x val="0.41680674139531887"/>
          <c:y val="0.124931212714435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82511137047326"/>
          <c:y val="0.17111880046136105"/>
          <c:w val="0.82669669422846148"/>
          <c:h val="0.499428384600713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'Generation Trends'!$B$59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'Generation Trends'!$C$58:$N$58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'Generation Trends'!$C$59:$N$59</c:f>
              <c:numCache>
                <c:formatCode>#,##0</c:formatCode>
                <c:ptCount val="12"/>
                <c:pt idx="0">
                  <c:v>556000</c:v>
                </c:pt>
                <c:pt idx="1">
                  <c:v>2000</c:v>
                </c:pt>
                <c:pt idx="2">
                  <c:v>4000</c:v>
                </c:pt>
                <c:pt idx="3">
                  <c:v>3000</c:v>
                </c:pt>
                <c:pt idx="4">
                  <c:v>170000</c:v>
                </c:pt>
                <c:pt idx="5">
                  <c:v>552000</c:v>
                </c:pt>
                <c:pt idx="6">
                  <c:v>662000</c:v>
                </c:pt>
                <c:pt idx="7">
                  <c:v>607000</c:v>
                </c:pt>
                <c:pt idx="8">
                  <c:v>616000</c:v>
                </c:pt>
                <c:pt idx="9">
                  <c:v>653000</c:v>
                </c:pt>
                <c:pt idx="10">
                  <c:v>508000</c:v>
                </c:pt>
                <c:pt idx="11">
                  <c:v>720000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EE-42CD-899C-ED079303462D}"/>
            </c:ext>
          </c:extLst>
        </c:ser>
        <c:ser>
          <c:idx val="1"/>
          <c:order val="1"/>
          <c:tx>
            <c:strRef>
              <c:f>'Generation Trends'!$B$60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'Generation Trends'!$C$58:$N$58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'Generation Trends'!$C$60:$N$60</c:f>
              <c:numCache>
                <c:formatCode>#,##0</c:formatCode>
                <c:ptCount val="12"/>
                <c:pt idx="0">
                  <c:v>375000</c:v>
                </c:pt>
                <c:pt idx="1">
                  <c:v>4000</c:v>
                </c:pt>
                <c:pt idx="2">
                  <c:v>3000</c:v>
                </c:pt>
                <c:pt idx="3">
                  <c:v>3000</c:v>
                </c:pt>
                <c:pt idx="4">
                  <c:v>2000</c:v>
                </c:pt>
                <c:pt idx="5">
                  <c:v>177000</c:v>
                </c:pt>
                <c:pt idx="6">
                  <c:v>620000</c:v>
                </c:pt>
                <c:pt idx="7">
                  <c:v>812000</c:v>
                </c:pt>
                <c:pt idx="8">
                  <c:v>789000</c:v>
                </c:pt>
                <c:pt idx="9">
                  <c:v>658000</c:v>
                </c:pt>
                <c:pt idx="10">
                  <c:v>443000</c:v>
                </c:pt>
                <c:pt idx="11">
                  <c:v>717000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EE-42CD-899C-ED079303462D}"/>
            </c:ext>
          </c:extLst>
        </c:ser>
        <c:ser>
          <c:idx val="2"/>
          <c:order val="2"/>
          <c:tx>
            <c:strRef>
              <c:f>'Generation Trends'!$B$61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'Generation Trends'!$C$58:$N$58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'Generation Trends'!$C$61:$N$61</c:f>
              <c:numCache>
                <c:formatCode>#,##0</c:formatCode>
                <c:ptCount val="12"/>
                <c:pt idx="0">
                  <c:v>499000</c:v>
                </c:pt>
                <c:pt idx="1">
                  <c:v>317000</c:v>
                </c:pt>
                <c:pt idx="2" formatCode="General">
                  <c:v>0</c:v>
                </c:pt>
                <c:pt idx="3">
                  <c:v>3000</c:v>
                </c:pt>
                <c:pt idx="4">
                  <c:v>3000</c:v>
                </c:pt>
                <c:pt idx="5">
                  <c:v>1000</c:v>
                </c:pt>
                <c:pt idx="6">
                  <c:v>486000</c:v>
                </c:pt>
                <c:pt idx="7">
                  <c:v>891000</c:v>
                </c:pt>
                <c:pt idx="8">
                  <c:v>862000</c:v>
                </c:pt>
                <c:pt idx="9">
                  <c:v>761000</c:v>
                </c:pt>
                <c:pt idx="10">
                  <c:v>814000</c:v>
                </c:pt>
                <c:pt idx="11">
                  <c:v>852000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EE-42CD-899C-ED079303462D}"/>
            </c:ext>
          </c:extLst>
        </c:ser>
        <c:ser>
          <c:idx val="3"/>
          <c:order val="3"/>
          <c:tx>
            <c:strRef>
              <c:f>'Generation Trends'!$B$62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'Generation Trends'!$C$58:$N$58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'Generation Trends'!$C$62:$N$62</c:f>
              <c:numCache>
                <c:formatCode>#,##0</c:formatCode>
                <c:ptCount val="12"/>
                <c:pt idx="0">
                  <c:v>658000</c:v>
                </c:pt>
                <c:pt idx="1">
                  <c:v>64000</c:v>
                </c:pt>
                <c:pt idx="2">
                  <c:v>2000</c:v>
                </c:pt>
                <c:pt idx="3">
                  <c:v>3000</c:v>
                </c:pt>
                <c:pt idx="4">
                  <c:v>1000</c:v>
                </c:pt>
                <c:pt idx="5">
                  <c:v>86000</c:v>
                </c:pt>
                <c:pt idx="6">
                  <c:v>679000</c:v>
                </c:pt>
                <c:pt idx="7">
                  <c:v>826000</c:v>
                </c:pt>
                <c:pt idx="8">
                  <c:v>780000</c:v>
                </c:pt>
                <c:pt idx="9">
                  <c:v>803000</c:v>
                </c:pt>
                <c:pt idx="10">
                  <c:v>736000</c:v>
                </c:pt>
                <c:pt idx="11">
                  <c:v>745000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EE-42CD-899C-ED079303462D}"/>
            </c:ext>
          </c:extLst>
        </c:ser>
        <c:ser>
          <c:idx val="4"/>
          <c:order val="4"/>
          <c:tx>
            <c:strRef>
              <c:f>'Generation Trends'!$B$63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'Generation Trends'!$C$58:$N$58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'Generation Trends'!$C$63:$N$63</c:f>
              <c:numCache>
                <c:formatCode>#,##0</c:formatCode>
                <c:ptCount val="12"/>
                <c:pt idx="0">
                  <c:v>683000</c:v>
                </c:pt>
                <c:pt idx="1">
                  <c:v>703000</c:v>
                </c:pt>
                <c:pt idx="2">
                  <c:v>645000</c:v>
                </c:pt>
                <c:pt idx="3">
                  <c:v>222000</c:v>
                </c:pt>
                <c:pt idx="4">
                  <c:v>2000</c:v>
                </c:pt>
                <c:pt idx="5">
                  <c:v>123000</c:v>
                </c:pt>
                <c:pt idx="6">
                  <c:v>736000</c:v>
                </c:pt>
                <c:pt idx="7">
                  <c:v>842000</c:v>
                </c:pt>
                <c:pt idx="8">
                  <c:v>761000</c:v>
                </c:pt>
                <c:pt idx="9">
                  <c:v>794000</c:v>
                </c:pt>
                <c:pt idx="10">
                  <c:v>793000</c:v>
                </c:pt>
                <c:pt idx="11">
                  <c:v>864000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EE-42CD-899C-ED079303462D}"/>
            </c:ext>
          </c:extLst>
        </c:ser>
        <c:ser>
          <c:idx val="5"/>
          <c:order val="5"/>
          <c:tx>
            <c:strRef>
              <c:f>'Generation Trends'!$B$64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'Generation Trends'!$C$58:$N$58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'Generation Trends'!$C$64:$N$64</c:f>
              <c:numCache>
                <c:formatCode>#,##0</c:formatCode>
                <c:ptCount val="12"/>
                <c:pt idx="0">
                  <c:v>561000</c:v>
                </c:pt>
                <c:pt idx="1">
                  <c:v>337000</c:v>
                </c:pt>
                <c:pt idx="2">
                  <c:v>231000</c:v>
                </c:pt>
                <c:pt idx="3">
                  <c:v>2000</c:v>
                </c:pt>
                <c:pt idx="4">
                  <c:v>1000</c:v>
                </c:pt>
                <c:pt idx="5">
                  <c:v>1000</c:v>
                </c:pt>
                <c:pt idx="6">
                  <c:v>200000</c:v>
                </c:pt>
                <c:pt idx="7">
                  <c:v>598000</c:v>
                </c:pt>
                <c:pt idx="8">
                  <c:v>793000</c:v>
                </c:pt>
                <c:pt idx="9">
                  <c:v>743000</c:v>
                </c:pt>
                <c:pt idx="10">
                  <c:v>820000</c:v>
                </c:pt>
                <c:pt idx="11">
                  <c:v>884000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EEE-42CD-899C-ED07930346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1884896"/>
        <c:axId val="871871168"/>
      </c:barChart>
      <c:catAx>
        <c:axId val="871884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1871168"/>
        <c:crosses val="autoZero"/>
        <c:auto val="1"/>
        <c:lblAlgn val="ctr"/>
        <c:lblOffset val="100"/>
        <c:noMultiLvlLbl val="0"/>
      </c:catAx>
      <c:valAx>
        <c:axId val="871871168"/>
        <c:scaling>
          <c:orientation val="minMax"/>
          <c:max val="1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1884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548485438152691"/>
          <c:y val="0.75345421284163272"/>
          <c:w val="0.32646123354565643"/>
          <c:h val="4.47965974367903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Wind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'Generation Trends'!$U$88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'Generation Trends'!$V$87:$AG$87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'Generation Trends'!$V$88:$AG$88</c:f>
              <c:numCache>
                <c:formatCode>#,##0</c:formatCode>
                <c:ptCount val="12"/>
                <c:pt idx="0">
                  <c:v>304000</c:v>
                </c:pt>
                <c:pt idx="1">
                  <c:v>492000</c:v>
                </c:pt>
                <c:pt idx="2">
                  <c:v>573000</c:v>
                </c:pt>
                <c:pt idx="3">
                  <c:v>681000</c:v>
                </c:pt>
                <c:pt idx="4">
                  <c:v>524000</c:v>
                </c:pt>
                <c:pt idx="5">
                  <c:v>567000</c:v>
                </c:pt>
                <c:pt idx="6">
                  <c:v>772000</c:v>
                </c:pt>
                <c:pt idx="7">
                  <c:v>717000</c:v>
                </c:pt>
                <c:pt idx="8">
                  <c:v>554000</c:v>
                </c:pt>
                <c:pt idx="9">
                  <c:v>578000</c:v>
                </c:pt>
                <c:pt idx="10">
                  <c:v>608000</c:v>
                </c:pt>
                <c:pt idx="11">
                  <c:v>707000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87-43DB-8CDD-9A932648B37E}"/>
            </c:ext>
          </c:extLst>
        </c:ser>
        <c:ser>
          <c:idx val="1"/>
          <c:order val="1"/>
          <c:tx>
            <c:strRef>
              <c:f>'Generation Trends'!$U$89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'Generation Trends'!$V$87:$AG$87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'Generation Trends'!$V$89:$AG$89</c:f>
              <c:numCache>
                <c:formatCode>#,##0</c:formatCode>
                <c:ptCount val="12"/>
                <c:pt idx="0">
                  <c:v>438000</c:v>
                </c:pt>
                <c:pt idx="1">
                  <c:v>631000</c:v>
                </c:pt>
                <c:pt idx="2">
                  <c:v>819000</c:v>
                </c:pt>
                <c:pt idx="3">
                  <c:v>699000</c:v>
                </c:pt>
                <c:pt idx="4">
                  <c:v>797000</c:v>
                </c:pt>
                <c:pt idx="5">
                  <c:v>780000</c:v>
                </c:pt>
                <c:pt idx="6">
                  <c:v>735000</c:v>
                </c:pt>
                <c:pt idx="7">
                  <c:v>575000</c:v>
                </c:pt>
                <c:pt idx="8">
                  <c:v>684000</c:v>
                </c:pt>
                <c:pt idx="9">
                  <c:v>606000</c:v>
                </c:pt>
                <c:pt idx="10">
                  <c:v>606000</c:v>
                </c:pt>
                <c:pt idx="11">
                  <c:v>673000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87-43DB-8CDD-9A932648B37E}"/>
            </c:ext>
          </c:extLst>
        </c:ser>
        <c:ser>
          <c:idx val="2"/>
          <c:order val="2"/>
          <c:tx>
            <c:strRef>
              <c:f>'Generation Trends'!$U$90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'Generation Trends'!$V$87:$AG$87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'Generation Trends'!$V$90:$AG$90</c:f>
              <c:numCache>
                <c:formatCode>#,##0</c:formatCode>
                <c:ptCount val="12"/>
                <c:pt idx="0">
                  <c:v>282000</c:v>
                </c:pt>
                <c:pt idx="1">
                  <c:v>441000</c:v>
                </c:pt>
                <c:pt idx="2">
                  <c:v>650000</c:v>
                </c:pt>
                <c:pt idx="3">
                  <c:v>806000</c:v>
                </c:pt>
                <c:pt idx="4">
                  <c:v>567000</c:v>
                </c:pt>
                <c:pt idx="5">
                  <c:v>772000</c:v>
                </c:pt>
                <c:pt idx="6">
                  <c:v>827000</c:v>
                </c:pt>
                <c:pt idx="7">
                  <c:v>611000</c:v>
                </c:pt>
                <c:pt idx="8">
                  <c:v>528000</c:v>
                </c:pt>
                <c:pt idx="9">
                  <c:v>664000</c:v>
                </c:pt>
                <c:pt idx="10">
                  <c:v>498000</c:v>
                </c:pt>
                <c:pt idx="11">
                  <c:v>279000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87-43DB-8CDD-9A932648B37E}"/>
            </c:ext>
          </c:extLst>
        </c:ser>
        <c:ser>
          <c:idx val="3"/>
          <c:order val="3"/>
          <c:tx>
            <c:strRef>
              <c:f>'Generation Trends'!$U$91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'Generation Trends'!$V$87:$AG$87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'Generation Trends'!$V$91:$AG$91</c:f>
              <c:numCache>
                <c:formatCode>#,##0</c:formatCode>
                <c:ptCount val="12"/>
                <c:pt idx="0">
                  <c:v>447000</c:v>
                </c:pt>
                <c:pt idx="1">
                  <c:v>447000</c:v>
                </c:pt>
                <c:pt idx="2">
                  <c:v>447000</c:v>
                </c:pt>
                <c:pt idx="3">
                  <c:v>447000</c:v>
                </c:pt>
                <c:pt idx="4">
                  <c:v>447000</c:v>
                </c:pt>
                <c:pt idx="5">
                  <c:v>447000</c:v>
                </c:pt>
                <c:pt idx="6">
                  <c:v>447000</c:v>
                </c:pt>
                <c:pt idx="7">
                  <c:v>447000</c:v>
                </c:pt>
                <c:pt idx="8">
                  <c:v>447000</c:v>
                </c:pt>
                <c:pt idx="9">
                  <c:v>447000</c:v>
                </c:pt>
                <c:pt idx="10">
                  <c:v>447000</c:v>
                </c:pt>
                <c:pt idx="11">
                  <c:v>447000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87-43DB-8CDD-9A932648B37E}"/>
            </c:ext>
          </c:extLst>
        </c:ser>
        <c:ser>
          <c:idx val="4"/>
          <c:order val="4"/>
          <c:tx>
            <c:strRef>
              <c:f>'Generation Trends'!$U$92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'Generation Trends'!$V$87:$AG$87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'Generation Trends'!$V$92:$AG$92</c:f>
              <c:numCache>
                <c:formatCode>#,##0</c:formatCode>
                <c:ptCount val="12"/>
                <c:pt idx="0">
                  <c:v>315000</c:v>
                </c:pt>
                <c:pt idx="1">
                  <c:v>385000</c:v>
                </c:pt>
                <c:pt idx="2">
                  <c:v>366000</c:v>
                </c:pt>
                <c:pt idx="3">
                  <c:v>764000</c:v>
                </c:pt>
                <c:pt idx="4">
                  <c:v>720000</c:v>
                </c:pt>
                <c:pt idx="5">
                  <c:v>884000</c:v>
                </c:pt>
                <c:pt idx="6">
                  <c:v>819000</c:v>
                </c:pt>
                <c:pt idx="7">
                  <c:v>688000</c:v>
                </c:pt>
                <c:pt idx="8">
                  <c:v>641000</c:v>
                </c:pt>
                <c:pt idx="9">
                  <c:v>519000</c:v>
                </c:pt>
                <c:pt idx="10">
                  <c:v>325000</c:v>
                </c:pt>
                <c:pt idx="11">
                  <c:v>253000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87-43DB-8CDD-9A932648B37E}"/>
            </c:ext>
          </c:extLst>
        </c:ser>
        <c:ser>
          <c:idx val="5"/>
          <c:order val="5"/>
          <c:tx>
            <c:strRef>
              <c:f>'Generation Trends'!$U$93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'Generation Trends'!$V$87:$AG$87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'Generation Trends'!$V$93:$AG$93</c:f>
              <c:numCache>
                <c:formatCode>#,##0</c:formatCode>
                <c:ptCount val="12"/>
                <c:pt idx="0">
                  <c:v>931000</c:v>
                </c:pt>
                <c:pt idx="1">
                  <c:v>972000</c:v>
                </c:pt>
                <c:pt idx="2">
                  <c:v>915000</c:v>
                </c:pt>
                <c:pt idx="3">
                  <c:v>800000</c:v>
                </c:pt>
                <c:pt idx="4">
                  <c:v>784000</c:v>
                </c:pt>
                <c:pt idx="5">
                  <c:v>745000</c:v>
                </c:pt>
                <c:pt idx="6">
                  <c:v>725000</c:v>
                </c:pt>
                <c:pt idx="7">
                  <c:v>627000</c:v>
                </c:pt>
                <c:pt idx="8">
                  <c:v>501000</c:v>
                </c:pt>
                <c:pt idx="9">
                  <c:v>876000</c:v>
                </c:pt>
                <c:pt idx="10">
                  <c:v>775000</c:v>
                </c:pt>
                <c:pt idx="11">
                  <c:v>614000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087-43DB-8CDD-9A932648B3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4248304"/>
        <c:axId val="744244144"/>
      </c:barChart>
      <c:catAx>
        <c:axId val="74424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4244144"/>
        <c:crosses val="autoZero"/>
        <c:auto val="1"/>
        <c:lblAlgn val="ctr"/>
        <c:lblOffset val="100"/>
        <c:noMultiLvlLbl val="0"/>
      </c:catAx>
      <c:valAx>
        <c:axId val="744244144"/>
        <c:scaling>
          <c:orientation val="minMax"/>
          <c:max val="1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4248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Hydro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'Generation Trends'!$B$73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'Generation Trends'!$C$72:$N$72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'Generation Trends'!$C$73:$N$73</c:f>
              <c:numCache>
                <c:formatCode>#,##0</c:formatCode>
                <c:ptCount val="12"/>
                <c:pt idx="0">
                  <c:v>8149000</c:v>
                </c:pt>
                <c:pt idx="1">
                  <c:v>8143000</c:v>
                </c:pt>
                <c:pt idx="2">
                  <c:v>7982000</c:v>
                </c:pt>
                <c:pt idx="3">
                  <c:v>6221000</c:v>
                </c:pt>
                <c:pt idx="4">
                  <c:v>6214000</c:v>
                </c:pt>
                <c:pt idx="5">
                  <c:v>5686000</c:v>
                </c:pt>
                <c:pt idx="6">
                  <c:v>5387000</c:v>
                </c:pt>
                <c:pt idx="7">
                  <c:v>5692000</c:v>
                </c:pt>
                <c:pt idx="8">
                  <c:v>4239000</c:v>
                </c:pt>
                <c:pt idx="9">
                  <c:v>4423000</c:v>
                </c:pt>
                <c:pt idx="10">
                  <c:v>5376000</c:v>
                </c:pt>
                <c:pt idx="11">
                  <c:v>5894000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E8-4FA6-B874-3897D80ACCA4}"/>
            </c:ext>
          </c:extLst>
        </c:ser>
        <c:ser>
          <c:idx val="1"/>
          <c:order val="1"/>
          <c:tx>
            <c:strRef>
              <c:f>'Generation Trends'!$B$74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'Generation Trends'!$C$72:$N$72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'Generation Trends'!$C$74:$N$74</c:f>
              <c:numCache>
                <c:formatCode>#,##0</c:formatCode>
                <c:ptCount val="12"/>
                <c:pt idx="0">
                  <c:v>6341000</c:v>
                </c:pt>
                <c:pt idx="1">
                  <c:v>6367000</c:v>
                </c:pt>
                <c:pt idx="2">
                  <c:v>7815000</c:v>
                </c:pt>
                <c:pt idx="3">
                  <c:v>8115000</c:v>
                </c:pt>
                <c:pt idx="4">
                  <c:v>7921000</c:v>
                </c:pt>
                <c:pt idx="5">
                  <c:v>7260000</c:v>
                </c:pt>
                <c:pt idx="6">
                  <c:v>6076000</c:v>
                </c:pt>
                <c:pt idx="7">
                  <c:v>5330000</c:v>
                </c:pt>
                <c:pt idx="8">
                  <c:v>4129000</c:v>
                </c:pt>
                <c:pt idx="9">
                  <c:v>5191000</c:v>
                </c:pt>
                <c:pt idx="10">
                  <c:v>6321000</c:v>
                </c:pt>
                <c:pt idx="11">
                  <c:v>7479000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E8-4FA6-B874-3897D80ACCA4}"/>
            </c:ext>
          </c:extLst>
        </c:ser>
        <c:ser>
          <c:idx val="2"/>
          <c:order val="2"/>
          <c:tx>
            <c:strRef>
              <c:f>'Generation Trends'!$B$75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'Generation Trends'!$C$72:$N$72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'Generation Trends'!$C$75:$N$75</c:f>
              <c:numCache>
                <c:formatCode>#,##0</c:formatCode>
                <c:ptCount val="12"/>
                <c:pt idx="0">
                  <c:v>7610000</c:v>
                </c:pt>
                <c:pt idx="1">
                  <c:v>6574000</c:v>
                </c:pt>
                <c:pt idx="2">
                  <c:v>8620000</c:v>
                </c:pt>
                <c:pt idx="3">
                  <c:v>8556000</c:v>
                </c:pt>
                <c:pt idx="4">
                  <c:v>9181000</c:v>
                </c:pt>
                <c:pt idx="5">
                  <c:v>9188000</c:v>
                </c:pt>
                <c:pt idx="6">
                  <c:v>7020000</c:v>
                </c:pt>
                <c:pt idx="7">
                  <c:v>5196000</c:v>
                </c:pt>
                <c:pt idx="8">
                  <c:v>4632000</c:v>
                </c:pt>
                <c:pt idx="9">
                  <c:v>4166000</c:v>
                </c:pt>
                <c:pt idx="10">
                  <c:v>4918000</c:v>
                </c:pt>
                <c:pt idx="11">
                  <c:v>6522000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E8-4FA6-B874-3897D80ACCA4}"/>
            </c:ext>
          </c:extLst>
        </c:ser>
        <c:ser>
          <c:idx val="3"/>
          <c:order val="3"/>
          <c:tx>
            <c:strRef>
              <c:f>'Generation Trends'!$B$76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'Generation Trends'!$C$72:$N$72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'Generation Trends'!$C$76:$N$76</c:f>
              <c:numCache>
                <c:formatCode>#,##0</c:formatCode>
                <c:ptCount val="12"/>
                <c:pt idx="0">
                  <c:v>7973000</c:v>
                </c:pt>
                <c:pt idx="1">
                  <c:v>8231000</c:v>
                </c:pt>
                <c:pt idx="2">
                  <c:v>7510000</c:v>
                </c:pt>
                <c:pt idx="3">
                  <c:v>7717000</c:v>
                </c:pt>
                <c:pt idx="4">
                  <c:v>9465000</c:v>
                </c:pt>
                <c:pt idx="5">
                  <c:v>8617000</c:v>
                </c:pt>
                <c:pt idx="6">
                  <c:v>6819000</c:v>
                </c:pt>
                <c:pt idx="7">
                  <c:v>5403000</c:v>
                </c:pt>
                <c:pt idx="8">
                  <c:v>4038000</c:v>
                </c:pt>
                <c:pt idx="9">
                  <c:v>4302000</c:v>
                </c:pt>
                <c:pt idx="10">
                  <c:v>5428000</c:v>
                </c:pt>
                <c:pt idx="11">
                  <c:v>5382000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E8-4FA6-B874-3897D80ACCA4}"/>
            </c:ext>
          </c:extLst>
        </c:ser>
        <c:ser>
          <c:idx val="4"/>
          <c:order val="4"/>
          <c:tx>
            <c:strRef>
              <c:f>'Generation Trends'!$B$77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'Generation Trends'!$C$72:$N$72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'Generation Trends'!$C$77:$N$77</c:f>
              <c:numCache>
                <c:formatCode>#,##0</c:formatCode>
                <c:ptCount val="12"/>
                <c:pt idx="0">
                  <c:v>5873000</c:v>
                </c:pt>
                <c:pt idx="1">
                  <c:v>5269000</c:v>
                </c:pt>
                <c:pt idx="2">
                  <c:v>5241000</c:v>
                </c:pt>
                <c:pt idx="3">
                  <c:v>5664000</c:v>
                </c:pt>
                <c:pt idx="4">
                  <c:v>8326000</c:v>
                </c:pt>
                <c:pt idx="5">
                  <c:v>6836000</c:v>
                </c:pt>
                <c:pt idx="6">
                  <c:v>5408000</c:v>
                </c:pt>
                <c:pt idx="7">
                  <c:v>5305000</c:v>
                </c:pt>
                <c:pt idx="8">
                  <c:v>3618000</c:v>
                </c:pt>
                <c:pt idx="9">
                  <c:v>3992000</c:v>
                </c:pt>
                <c:pt idx="10">
                  <c:v>5307000</c:v>
                </c:pt>
                <c:pt idx="11">
                  <c:v>5181000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E8-4FA6-B874-3897D80ACCA4}"/>
            </c:ext>
          </c:extLst>
        </c:ser>
        <c:ser>
          <c:idx val="5"/>
          <c:order val="5"/>
          <c:tx>
            <c:strRef>
              <c:f>'Generation Trends'!$B$78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'Generation Trends'!$C$72:$N$72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'Generation Trends'!$C$78:$N$78</c:f>
              <c:numCache>
                <c:formatCode>#,##0</c:formatCode>
                <c:ptCount val="12"/>
                <c:pt idx="0">
                  <c:v>6345000</c:v>
                </c:pt>
                <c:pt idx="1">
                  <c:v>7046000</c:v>
                </c:pt>
                <c:pt idx="2">
                  <c:v>5435000</c:v>
                </c:pt>
                <c:pt idx="3">
                  <c:v>4783000</c:v>
                </c:pt>
                <c:pt idx="4">
                  <c:v>8647000</c:v>
                </c:pt>
                <c:pt idx="5">
                  <c:v>8780000</c:v>
                </c:pt>
                <c:pt idx="6">
                  <c:v>8135000</c:v>
                </c:pt>
                <c:pt idx="7">
                  <c:v>6230000</c:v>
                </c:pt>
                <c:pt idx="8">
                  <c:v>4492000</c:v>
                </c:pt>
                <c:pt idx="9">
                  <c:v>4596000</c:v>
                </c:pt>
                <c:pt idx="10">
                  <c:v>5828000</c:v>
                </c:pt>
                <c:pt idx="11">
                  <c:v>6092000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DE8-4FA6-B874-3897D80ACC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270841872"/>
        <c:axId val="1270843952"/>
      </c:barChart>
      <c:catAx>
        <c:axId val="127084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0843952"/>
        <c:crosses val="autoZero"/>
        <c:auto val="1"/>
        <c:lblAlgn val="ctr"/>
        <c:lblOffset val="100"/>
        <c:noMultiLvlLbl val="0"/>
      </c:catAx>
      <c:valAx>
        <c:axId val="127084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0841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Natural Gas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'Generation Trends'!$U$67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'Generation Trends'!$V$66:$AG$66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'Generation Trends'!$V$67:$AG$67</c:f>
              <c:numCache>
                <c:formatCode>#,##0</c:formatCode>
                <c:ptCount val="12"/>
                <c:pt idx="0">
                  <c:v>618000</c:v>
                </c:pt>
                <c:pt idx="1">
                  <c:v>226000</c:v>
                </c:pt>
                <c:pt idx="2">
                  <c:v>591000</c:v>
                </c:pt>
                <c:pt idx="3">
                  <c:v>586000</c:v>
                </c:pt>
                <c:pt idx="4">
                  <c:v>781000</c:v>
                </c:pt>
                <c:pt idx="5">
                  <c:v>1367000</c:v>
                </c:pt>
                <c:pt idx="6">
                  <c:v>1687000</c:v>
                </c:pt>
                <c:pt idx="7">
                  <c:v>1483000</c:v>
                </c:pt>
                <c:pt idx="8">
                  <c:v>1476000</c:v>
                </c:pt>
                <c:pt idx="9">
                  <c:v>1530000</c:v>
                </c:pt>
                <c:pt idx="10">
                  <c:v>1435000</c:v>
                </c:pt>
                <c:pt idx="11">
                  <c:v>1266000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89-4930-896F-7C9EC62A5D19}"/>
            </c:ext>
          </c:extLst>
        </c:ser>
        <c:ser>
          <c:idx val="1"/>
          <c:order val="1"/>
          <c:tx>
            <c:strRef>
              <c:f>'Generation Trends'!$U$68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'Generation Trends'!$V$66:$AG$66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'Generation Trends'!$V$68:$AG$68</c:f>
              <c:numCache>
                <c:formatCode>#,##0</c:formatCode>
                <c:ptCount val="12"/>
                <c:pt idx="0">
                  <c:v>1317000</c:v>
                </c:pt>
                <c:pt idx="1">
                  <c:v>955000</c:v>
                </c:pt>
                <c:pt idx="2">
                  <c:v>494000</c:v>
                </c:pt>
                <c:pt idx="3">
                  <c:v>278000</c:v>
                </c:pt>
                <c:pt idx="4">
                  <c:v>584000</c:v>
                </c:pt>
                <c:pt idx="5">
                  <c:v>775000</c:v>
                </c:pt>
                <c:pt idx="6">
                  <c:v>1289000</c:v>
                </c:pt>
                <c:pt idx="7">
                  <c:v>1649000</c:v>
                </c:pt>
                <c:pt idx="8">
                  <c:v>1430000</c:v>
                </c:pt>
                <c:pt idx="9">
                  <c:v>626000</c:v>
                </c:pt>
                <c:pt idx="10">
                  <c:v>583000</c:v>
                </c:pt>
                <c:pt idx="11">
                  <c:v>1002000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89-4930-896F-7C9EC62A5D19}"/>
            </c:ext>
          </c:extLst>
        </c:ser>
        <c:ser>
          <c:idx val="2"/>
          <c:order val="2"/>
          <c:tx>
            <c:strRef>
              <c:f>'Generation Trends'!$U$69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'Generation Trends'!$V$66:$AG$66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'Generation Trends'!$V$69:$AG$69</c:f>
              <c:numCache>
                <c:formatCode>#,##0</c:formatCode>
                <c:ptCount val="12"/>
                <c:pt idx="0">
                  <c:v>1258000</c:v>
                </c:pt>
                <c:pt idx="1">
                  <c:v>579000</c:v>
                </c:pt>
                <c:pt idx="2">
                  <c:v>239000</c:v>
                </c:pt>
                <c:pt idx="3">
                  <c:v>277000</c:v>
                </c:pt>
                <c:pt idx="4">
                  <c:v>265000</c:v>
                </c:pt>
                <c:pt idx="5">
                  <c:v>223000</c:v>
                </c:pt>
                <c:pt idx="6">
                  <c:v>1288000</c:v>
                </c:pt>
                <c:pt idx="7">
                  <c:v>1679000</c:v>
                </c:pt>
                <c:pt idx="8">
                  <c:v>1266000</c:v>
                </c:pt>
                <c:pt idx="9">
                  <c:v>1364000</c:v>
                </c:pt>
                <c:pt idx="10">
                  <c:v>1016000</c:v>
                </c:pt>
                <c:pt idx="11">
                  <c:v>1395000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89-4930-896F-7C9EC62A5D19}"/>
            </c:ext>
          </c:extLst>
        </c:ser>
        <c:ser>
          <c:idx val="3"/>
          <c:order val="3"/>
          <c:tx>
            <c:strRef>
              <c:f>'Generation Trends'!$U$70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'Generation Trends'!$V$66:$AG$66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'Generation Trends'!$V$70:$AG$70</c:f>
              <c:numCache>
                <c:formatCode>#,##0</c:formatCode>
                <c:ptCount val="12"/>
                <c:pt idx="0">
                  <c:v>676000</c:v>
                </c:pt>
                <c:pt idx="1">
                  <c:v>525000</c:v>
                </c:pt>
                <c:pt idx="2">
                  <c:v>818000</c:v>
                </c:pt>
                <c:pt idx="3">
                  <c:v>440000</c:v>
                </c:pt>
                <c:pt idx="4">
                  <c:v>310000</c:v>
                </c:pt>
                <c:pt idx="5">
                  <c:v>629000</c:v>
                </c:pt>
                <c:pt idx="6">
                  <c:v>1735000</c:v>
                </c:pt>
                <c:pt idx="7">
                  <c:v>1864000</c:v>
                </c:pt>
                <c:pt idx="8">
                  <c:v>1722000</c:v>
                </c:pt>
                <c:pt idx="9">
                  <c:v>827000</c:v>
                </c:pt>
                <c:pt idx="10">
                  <c:v>165000</c:v>
                </c:pt>
                <c:pt idx="11">
                  <c:v>825000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89-4930-896F-7C9EC62A5D19}"/>
            </c:ext>
          </c:extLst>
        </c:ser>
        <c:ser>
          <c:idx val="4"/>
          <c:order val="4"/>
          <c:tx>
            <c:strRef>
              <c:f>'Generation Trends'!$U$71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'Generation Trends'!$V$66:$AG$66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'Generation Trends'!$V$71:$AG$71</c:f>
              <c:numCache>
                <c:formatCode>#,##0</c:formatCode>
                <c:ptCount val="12"/>
                <c:pt idx="0">
                  <c:v>1550000</c:v>
                </c:pt>
                <c:pt idx="1">
                  <c:v>685000</c:v>
                </c:pt>
                <c:pt idx="2">
                  <c:v>957000</c:v>
                </c:pt>
                <c:pt idx="3">
                  <c:v>757000</c:v>
                </c:pt>
                <c:pt idx="4">
                  <c:v>339000</c:v>
                </c:pt>
                <c:pt idx="5">
                  <c:v>1022000</c:v>
                </c:pt>
                <c:pt idx="6">
                  <c:v>1948000</c:v>
                </c:pt>
                <c:pt idx="7">
                  <c:v>2082000</c:v>
                </c:pt>
                <c:pt idx="8">
                  <c:v>1889000</c:v>
                </c:pt>
                <c:pt idx="9">
                  <c:v>1358000</c:v>
                </c:pt>
                <c:pt idx="10">
                  <c:v>1264000</c:v>
                </c:pt>
                <c:pt idx="11">
                  <c:v>1878000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89-4930-896F-7C9EC62A5D19}"/>
            </c:ext>
          </c:extLst>
        </c:ser>
        <c:ser>
          <c:idx val="5"/>
          <c:order val="5"/>
          <c:tx>
            <c:strRef>
              <c:f>'Generation Trends'!$U$72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'Generation Trends'!$V$66:$AG$66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'Generation Trends'!$V$72:$AG$72</c:f>
              <c:numCache>
                <c:formatCode>#,##0</c:formatCode>
                <c:ptCount val="12"/>
                <c:pt idx="0">
                  <c:v>1428000</c:v>
                </c:pt>
                <c:pt idx="1">
                  <c:v>1042000</c:v>
                </c:pt>
                <c:pt idx="2">
                  <c:v>1723000</c:v>
                </c:pt>
                <c:pt idx="3">
                  <c:v>1542000</c:v>
                </c:pt>
                <c:pt idx="4">
                  <c:v>323000</c:v>
                </c:pt>
                <c:pt idx="5">
                  <c:v>276000</c:v>
                </c:pt>
                <c:pt idx="6">
                  <c:v>914000</c:v>
                </c:pt>
                <c:pt idx="7">
                  <c:v>1425000</c:v>
                </c:pt>
                <c:pt idx="8">
                  <c:v>1787000</c:v>
                </c:pt>
                <c:pt idx="9">
                  <c:v>1386000</c:v>
                </c:pt>
                <c:pt idx="10">
                  <c:v>768000</c:v>
                </c:pt>
                <c:pt idx="11">
                  <c:v>1402000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89-4930-896F-7C9EC62A5D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70848944"/>
        <c:axId val="1270842704"/>
      </c:barChart>
      <c:catAx>
        <c:axId val="127084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0842704"/>
        <c:crosses val="autoZero"/>
        <c:auto val="1"/>
        <c:lblAlgn val="ctr"/>
        <c:lblOffset val="100"/>
        <c:noMultiLvlLbl val="0"/>
      </c:catAx>
      <c:valAx>
        <c:axId val="1270842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0848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Wind Capacity Factors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'2019_Compiled_new'!$A$127</c:f>
              <c:strCache>
                <c:ptCount val="1"/>
                <c:pt idx="0">
                  <c:v>Utility-1 Wind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'2019_Compiled_new'!$B$126:$M$126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'2019_Compiled_new'!$B$127:$M$127</c:f>
              <c:numCache>
                <c:formatCode>#,##0.000</c:formatCode>
                <c:ptCount val="12"/>
                <c:pt idx="0">
                  <c:v>0.40728416327382821</c:v>
                </c:pt>
                <c:pt idx="1">
                  <c:v>0.40113557558945906</c:v>
                </c:pt>
                <c:pt idx="2">
                  <c:v>0.26859536486063262</c:v>
                </c:pt>
                <c:pt idx="3">
                  <c:v>0.42740108311229003</c:v>
                </c:pt>
                <c:pt idx="4">
                  <c:v>0.34608257646936008</c:v>
                </c:pt>
                <c:pt idx="5">
                  <c:v>0.35632416396979499</c:v>
                </c:pt>
                <c:pt idx="6">
                  <c:v>0.24303163169433134</c:v>
                </c:pt>
                <c:pt idx="7">
                  <c:v>0.21403884134298881</c:v>
                </c:pt>
                <c:pt idx="8">
                  <c:v>0.32850593311758358</c:v>
                </c:pt>
                <c:pt idx="9">
                  <c:v>0.37516801075268813</c:v>
                </c:pt>
                <c:pt idx="10">
                  <c:v>0.29093215811965811</c:v>
                </c:pt>
                <c:pt idx="11">
                  <c:v>0.35186621174524402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5E-4844-A573-B984B4FC64AC}"/>
            </c:ext>
          </c:extLst>
        </c:ser>
        <c:ser>
          <c:idx val="1"/>
          <c:order val="1"/>
          <c:tx>
            <c:strRef>
              <c:f>'2019_Compiled_new'!$A$128</c:f>
              <c:strCache>
                <c:ptCount val="1"/>
                <c:pt idx="0">
                  <c:v>Utility-2 Wind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'2019_Compiled_new'!$B$126:$M$126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'2019_Compiled_new'!$B$128:$M$128</c:f>
              <c:numCache>
                <c:formatCode>#,##0.000</c:formatCode>
                <c:ptCount val="12"/>
                <c:pt idx="0">
                  <c:v>0.22940110027506874</c:v>
                </c:pt>
                <c:pt idx="1">
                  <c:v>0.23463760504201678</c:v>
                </c:pt>
                <c:pt idx="2">
                  <c:v>0.20167763258094976</c:v>
                </c:pt>
                <c:pt idx="3">
                  <c:v>0.41195380774032464</c:v>
                </c:pt>
                <c:pt idx="4">
                  <c:v>0.31171877353091776</c:v>
                </c:pt>
                <c:pt idx="5">
                  <c:v>0.40594789704959194</c:v>
                </c:pt>
                <c:pt idx="6">
                  <c:v>0.31718839473181903</c:v>
                </c:pt>
                <c:pt idx="7">
                  <c:v>0.29071813749233105</c:v>
                </c:pt>
                <c:pt idx="8">
                  <c:v>0.32719873663751214</c:v>
                </c:pt>
                <c:pt idx="9">
                  <c:v>0.2817396313364055</c:v>
                </c:pt>
                <c:pt idx="10">
                  <c:v>0.26555555555555554</c:v>
                </c:pt>
                <c:pt idx="11">
                  <c:v>0.14884393063583815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5E-4844-A573-B984B4FC64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8582128"/>
        <c:axId val="2108598768"/>
      </c:lineChart>
      <c:catAx>
        <c:axId val="210858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8598768"/>
        <c:crosses val="autoZero"/>
        <c:auto val="1"/>
        <c:lblAlgn val="ctr"/>
        <c:lblOffset val="100"/>
        <c:noMultiLvlLbl val="0"/>
      </c:catAx>
      <c:valAx>
        <c:axId val="2108598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8582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accent2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Wind Nameplate Capacity required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'2019_Compiled_new'!$A$137</c:f>
              <c:strCache>
                <c:ptCount val="1"/>
                <c:pt idx="0">
                  <c:v>Utility-1 Wind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'2019_Compiled_new'!$B$136:$M$136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'2019_Compiled_new'!$B$137:$M$137</c:f>
              <c:numCache>
                <c:formatCode>#,##0.000</c:formatCode>
                <c:ptCount val="12"/>
                <c:pt idx="0">
                  <c:v>2253.9809682483738</c:v>
                </c:pt>
                <c:pt idx="1">
                  <c:v>2355.5439373079357</c:v>
                </c:pt>
                <c:pt idx="2">
                  <c:v>3227.6636058883546</c:v>
                </c:pt>
                <c:pt idx="3">
                  <c:v>698.14305242600199</c:v>
                </c:pt>
                <c:pt idx="4">
                  <c:v>7.767429584103164</c:v>
                </c:pt>
                <c:pt idx="5">
                  <c:v>463.96679586169017</c:v>
                </c:pt>
                <c:pt idx="6">
                  <c:v>4070.4467353951891</c:v>
                </c:pt>
                <c:pt idx="7">
                  <c:v>5287.4535435089065</c:v>
                </c:pt>
                <c:pt idx="8">
                  <c:v>3113.6407572872613</c:v>
                </c:pt>
                <c:pt idx="9">
                  <c:v>2844.6036721898795</c:v>
                </c:pt>
                <c:pt idx="10">
                  <c:v>3663.6039891313203</c:v>
                </c:pt>
                <c:pt idx="11">
                  <c:v>3300.3746418864321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FCE-4E04-9206-676B1E187585}"/>
            </c:ext>
          </c:extLst>
        </c:ser>
        <c:ser>
          <c:idx val="1"/>
          <c:order val="1"/>
          <c:tx>
            <c:strRef>
              <c:f>'2019_Compiled_new'!$A$138</c:f>
              <c:strCache>
                <c:ptCount val="1"/>
                <c:pt idx="0">
                  <c:v>Utility-2 Wind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'2019_Compiled_new'!$B$136:$M$136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'2019_Compiled_new'!$B$138:$M$138</c:f>
              <c:numCache>
                <c:formatCode>#,##0.000</c:formatCode>
                <c:ptCount val="12"/>
                <c:pt idx="0">
                  <c:v>4001.7713584957082</c:v>
                </c:pt>
                <c:pt idx="1">
                  <c:v>4027.0291411688963</c:v>
                </c:pt>
                <c:pt idx="2">
                  <c:v>4298.619895406574</c:v>
                </c:pt>
                <c:pt idx="3">
                  <c:v>724.32173502880221</c:v>
                </c:pt>
                <c:pt idx="4">
                  <c:v>8.62370916118123</c:v>
                </c:pt>
                <c:pt idx="5">
                  <c:v>407.25073795607057</c:v>
                </c:pt>
                <c:pt idx="6">
                  <c:v>3118.8004613610151</c:v>
                </c:pt>
                <c:pt idx="7">
                  <c:v>3892.8442506872516</c:v>
                </c:pt>
                <c:pt idx="8">
                  <c:v>3126.0801092235192</c:v>
                </c:pt>
                <c:pt idx="9">
                  <c:v>3787.9097662373069</c:v>
                </c:pt>
                <c:pt idx="10">
                  <c:v>4013.699554595762</c:v>
                </c:pt>
                <c:pt idx="11">
                  <c:v>7802.0670216097715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FCE-4E04-9206-676B1E1875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65888"/>
        <c:axId val="4759648"/>
      </c:lineChart>
      <c:catAx>
        <c:axId val="476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59648"/>
        <c:crosses val="autoZero"/>
        <c:auto val="1"/>
        <c:lblAlgn val="ctr"/>
        <c:lblOffset val="100"/>
        <c:noMultiLvlLbl val="0"/>
      </c:catAx>
      <c:valAx>
        <c:axId val="4759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5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2019 Generation Scenario in MW-Hourly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'Jan2020-PSE-variation_MODBE'!$F$1</c:f>
              <c:strCache>
                <c:ptCount val="1"/>
                <c:pt idx="0">
                  <c:v>Wind Generation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'Jan2020-PSE-variation_MODBE'!$F$2:$F$746</c:f>
              <c:numCache>
                <c:formatCode>General</c:formatCode>
                <c:ptCount val="745"/>
                <c:pt idx="0">
                  <c:v>3036.8117647058821</c:v>
                </c:pt>
                <c:pt idx="1">
                  <c:v>3519.4058823529413</c:v>
                </c:pt>
                <c:pt idx="2">
                  <c:v>3613.5705882352941</c:v>
                </c:pt>
                <c:pt idx="3">
                  <c:v>3801.8999999999996</c:v>
                </c:pt>
                <c:pt idx="4">
                  <c:v>3342.8470588235296</c:v>
                </c:pt>
                <c:pt idx="5">
                  <c:v>3578.258823529412</c:v>
                </c:pt>
                <c:pt idx="6">
                  <c:v>3884.294117647059</c:v>
                </c:pt>
                <c:pt idx="7">
                  <c:v>3848.9823529411765</c:v>
                </c:pt>
                <c:pt idx="8">
                  <c:v>3837.2117647058826</c:v>
                </c:pt>
                <c:pt idx="9">
                  <c:v>3684.1941176470586</c:v>
                </c:pt>
                <c:pt idx="10">
                  <c:v>3484.0941176470587</c:v>
                </c:pt>
                <c:pt idx="11">
                  <c:v>2989.7294117647061</c:v>
                </c:pt>
                <c:pt idx="12">
                  <c:v>3637.1117647058823</c:v>
                </c:pt>
                <c:pt idx="13">
                  <c:v>3648.8823529411766</c:v>
                </c:pt>
                <c:pt idx="14">
                  <c:v>3590.0294117647059</c:v>
                </c:pt>
                <c:pt idx="15">
                  <c:v>3660.6529411764704</c:v>
                </c:pt>
                <c:pt idx="16">
                  <c:v>3660.6529411764704</c:v>
                </c:pt>
                <c:pt idx="17">
                  <c:v>3613.5705882352941</c:v>
                </c:pt>
                <c:pt idx="18">
                  <c:v>3154.5176470588235</c:v>
                </c:pt>
                <c:pt idx="19">
                  <c:v>2942.6470588235297</c:v>
                </c:pt>
                <c:pt idx="20">
                  <c:v>3107.4352941176471</c:v>
                </c:pt>
                <c:pt idx="21">
                  <c:v>3201.6000000000004</c:v>
                </c:pt>
                <c:pt idx="22">
                  <c:v>3283.9941176470588</c:v>
                </c:pt>
                <c:pt idx="23">
                  <c:v>3142.7470588235292</c:v>
                </c:pt>
                <c:pt idx="24">
                  <c:v>2754.3176470588237</c:v>
                </c:pt>
                <c:pt idx="25">
                  <c:v>1777.3588235294117</c:v>
                </c:pt>
                <c:pt idx="26">
                  <c:v>1506.6352941176469</c:v>
                </c:pt>
                <c:pt idx="27">
                  <c:v>1953.9176470588234</c:v>
                </c:pt>
                <c:pt idx="28">
                  <c:v>3130.9764705882353</c:v>
                </c:pt>
                <c:pt idx="29">
                  <c:v>3448.7823529411767</c:v>
                </c:pt>
                <c:pt idx="30">
                  <c:v>3719.5058823529412</c:v>
                </c:pt>
                <c:pt idx="31">
                  <c:v>3707.7352941176473</c:v>
                </c:pt>
                <c:pt idx="32">
                  <c:v>3637.1117647058823</c:v>
                </c:pt>
                <c:pt idx="33">
                  <c:v>3778.3588235294119</c:v>
                </c:pt>
                <c:pt idx="34">
                  <c:v>3013.2705882352939</c:v>
                </c:pt>
                <c:pt idx="35">
                  <c:v>3130.9764705882353</c:v>
                </c:pt>
                <c:pt idx="36">
                  <c:v>3048.5823529411764</c:v>
                </c:pt>
                <c:pt idx="37">
                  <c:v>2989.7294117647061</c:v>
                </c:pt>
                <c:pt idx="38">
                  <c:v>3119.205882352941</c:v>
                </c:pt>
                <c:pt idx="39">
                  <c:v>2471.8235294117649</c:v>
                </c:pt>
                <c:pt idx="40">
                  <c:v>859.25294117647059</c:v>
                </c:pt>
                <c:pt idx="41">
                  <c:v>282.49411764705883</c:v>
                </c:pt>
                <c:pt idx="42">
                  <c:v>153.01764705882354</c:v>
                </c:pt>
                <c:pt idx="43">
                  <c:v>105.93529411764706</c:v>
                </c:pt>
                <c:pt idx="44">
                  <c:v>35.311764705882354</c:v>
                </c:pt>
                <c:pt idx="45">
                  <c:v>35.311764705882354</c:v>
                </c:pt>
                <c:pt idx="46">
                  <c:v>235.41176470588235</c:v>
                </c:pt>
                <c:pt idx="47">
                  <c:v>588.52941176470586</c:v>
                </c:pt>
                <c:pt idx="48">
                  <c:v>941.64705882352939</c:v>
                </c:pt>
                <c:pt idx="49">
                  <c:v>1212.370588235294</c:v>
                </c:pt>
                <c:pt idx="50">
                  <c:v>1659.6529411764707</c:v>
                </c:pt>
                <c:pt idx="51">
                  <c:v>1647.8823529411764</c:v>
                </c:pt>
                <c:pt idx="52">
                  <c:v>2307.035294117647</c:v>
                </c:pt>
                <c:pt idx="53">
                  <c:v>2471.8235294117649</c:v>
                </c:pt>
                <c:pt idx="54">
                  <c:v>2259.9529411764706</c:v>
                </c:pt>
                <c:pt idx="55">
                  <c:v>3072.123529411765</c:v>
                </c:pt>
                <c:pt idx="56">
                  <c:v>2848.4823529411765</c:v>
                </c:pt>
                <c:pt idx="57">
                  <c:v>1895.0647058823529</c:v>
                </c:pt>
                <c:pt idx="58">
                  <c:v>1753.8176470588235</c:v>
                </c:pt>
                <c:pt idx="59">
                  <c:v>1341.8470588235293</c:v>
                </c:pt>
                <c:pt idx="60">
                  <c:v>800.40000000000009</c:v>
                </c:pt>
                <c:pt idx="61">
                  <c:v>1047.5823529411766</c:v>
                </c:pt>
                <c:pt idx="62">
                  <c:v>1212.370588235294</c:v>
                </c:pt>
                <c:pt idx="63">
                  <c:v>1471.3235294117649</c:v>
                </c:pt>
                <c:pt idx="64">
                  <c:v>1777.3588235294117</c:v>
                </c:pt>
                <c:pt idx="65">
                  <c:v>3119.205882352941</c:v>
                </c:pt>
                <c:pt idx="66">
                  <c:v>3472.3235294117649</c:v>
                </c:pt>
                <c:pt idx="67">
                  <c:v>3048.5823529411764</c:v>
                </c:pt>
                <c:pt idx="68">
                  <c:v>2624.8411764705884</c:v>
                </c:pt>
                <c:pt idx="69">
                  <c:v>2024.5411764705882</c:v>
                </c:pt>
                <c:pt idx="70">
                  <c:v>1589.0294117647059</c:v>
                </c:pt>
                <c:pt idx="71">
                  <c:v>1895.0647058823529</c:v>
                </c:pt>
                <c:pt idx="72">
                  <c:v>2142.2470588235292</c:v>
                </c:pt>
                <c:pt idx="73">
                  <c:v>3460.5529411764705</c:v>
                </c:pt>
                <c:pt idx="74">
                  <c:v>3966.6882352941179</c:v>
                </c:pt>
                <c:pt idx="75">
                  <c:v>4002</c:v>
                </c:pt>
                <c:pt idx="76">
                  <c:v>3966.6882352941179</c:v>
                </c:pt>
                <c:pt idx="77">
                  <c:v>3637.1117647058823</c:v>
                </c:pt>
                <c:pt idx="78">
                  <c:v>3448.7823529411767</c:v>
                </c:pt>
                <c:pt idx="79">
                  <c:v>3142.7470588235292</c:v>
                </c:pt>
                <c:pt idx="80">
                  <c:v>3484.0941176470587</c:v>
                </c:pt>
                <c:pt idx="81">
                  <c:v>3578.258823529412</c:v>
                </c:pt>
                <c:pt idx="82">
                  <c:v>3484.0941176470587</c:v>
                </c:pt>
                <c:pt idx="83">
                  <c:v>2895.5647058823529</c:v>
                </c:pt>
                <c:pt idx="84">
                  <c:v>2930.876470588235</c:v>
                </c:pt>
                <c:pt idx="85">
                  <c:v>3095.6647058823532</c:v>
                </c:pt>
                <c:pt idx="86">
                  <c:v>3248.6823529411763</c:v>
                </c:pt>
                <c:pt idx="87">
                  <c:v>3319.3058823529414</c:v>
                </c:pt>
                <c:pt idx="88">
                  <c:v>3001.5</c:v>
                </c:pt>
                <c:pt idx="89">
                  <c:v>3142.7470588235292</c:v>
                </c:pt>
                <c:pt idx="90">
                  <c:v>2777.8588235294119</c:v>
                </c:pt>
                <c:pt idx="91">
                  <c:v>1977.4588235294118</c:v>
                </c:pt>
                <c:pt idx="92">
                  <c:v>894.564705882353</c:v>
                </c:pt>
                <c:pt idx="93">
                  <c:v>376.65882352941173</c:v>
                </c:pt>
                <c:pt idx="94">
                  <c:v>859.25294117647059</c:v>
                </c:pt>
                <c:pt idx="95">
                  <c:v>2271.7235294117645</c:v>
                </c:pt>
                <c:pt idx="96">
                  <c:v>1624.3411764705882</c:v>
                </c:pt>
                <c:pt idx="97">
                  <c:v>718.00588235294117</c:v>
                </c:pt>
                <c:pt idx="98">
                  <c:v>423.74117647058824</c:v>
                </c:pt>
                <c:pt idx="99">
                  <c:v>1271.2235294117647</c:v>
                </c:pt>
                <c:pt idx="100">
                  <c:v>1141.7470588235294</c:v>
                </c:pt>
                <c:pt idx="101">
                  <c:v>1059.3529411764705</c:v>
                </c:pt>
                <c:pt idx="102">
                  <c:v>988.7294117647059</c:v>
                </c:pt>
                <c:pt idx="103">
                  <c:v>753.31764705882347</c:v>
                </c:pt>
                <c:pt idx="104">
                  <c:v>329.57647058823528</c:v>
                </c:pt>
                <c:pt idx="105">
                  <c:v>235.41176470588235</c:v>
                </c:pt>
                <c:pt idx="106">
                  <c:v>670.92352941176466</c:v>
                </c:pt>
                <c:pt idx="107">
                  <c:v>953.41764705882349</c:v>
                </c:pt>
                <c:pt idx="108">
                  <c:v>1294.7647058823529</c:v>
                </c:pt>
                <c:pt idx="109">
                  <c:v>1730.2764705882353</c:v>
                </c:pt>
                <c:pt idx="110">
                  <c:v>2942.6470588235297</c:v>
                </c:pt>
                <c:pt idx="111">
                  <c:v>3625.3411764705884</c:v>
                </c:pt>
                <c:pt idx="112">
                  <c:v>3425.241176470588</c:v>
                </c:pt>
                <c:pt idx="113">
                  <c:v>3601.8</c:v>
                </c:pt>
                <c:pt idx="114">
                  <c:v>3566.4882352941177</c:v>
                </c:pt>
                <c:pt idx="115">
                  <c:v>3542.9470588235295</c:v>
                </c:pt>
                <c:pt idx="116">
                  <c:v>3413.4705882352941</c:v>
                </c:pt>
                <c:pt idx="117">
                  <c:v>3413.4705882352941</c:v>
                </c:pt>
                <c:pt idx="118">
                  <c:v>3378.1588235294116</c:v>
                </c:pt>
                <c:pt idx="119">
                  <c:v>3083.8941176470589</c:v>
                </c:pt>
                <c:pt idx="120">
                  <c:v>2754.3176470588237</c:v>
                </c:pt>
                <c:pt idx="121">
                  <c:v>2613.0705882352941</c:v>
                </c:pt>
                <c:pt idx="122">
                  <c:v>1730.2764705882353</c:v>
                </c:pt>
                <c:pt idx="123">
                  <c:v>941.64705882352939</c:v>
                </c:pt>
                <c:pt idx="124">
                  <c:v>517.90588235294126</c:v>
                </c:pt>
                <c:pt idx="125">
                  <c:v>200.10000000000002</c:v>
                </c:pt>
                <c:pt idx="126">
                  <c:v>317.80588235294118</c:v>
                </c:pt>
                <c:pt idx="127">
                  <c:v>941.64705882352939</c:v>
                </c:pt>
                <c:pt idx="128">
                  <c:v>1553.7176470588236</c:v>
                </c:pt>
                <c:pt idx="129">
                  <c:v>1895.0647058823529</c:v>
                </c:pt>
                <c:pt idx="130">
                  <c:v>2483.5941176470587</c:v>
                </c:pt>
                <c:pt idx="131">
                  <c:v>2660.1529411764704</c:v>
                </c:pt>
                <c:pt idx="132">
                  <c:v>2907.3352941176468</c:v>
                </c:pt>
                <c:pt idx="133">
                  <c:v>3166.2882352941174</c:v>
                </c:pt>
                <c:pt idx="134">
                  <c:v>3813.670588235294</c:v>
                </c:pt>
                <c:pt idx="135">
                  <c:v>3884.294117647059</c:v>
                </c:pt>
                <c:pt idx="136">
                  <c:v>3848.9823529411765</c:v>
                </c:pt>
                <c:pt idx="137">
                  <c:v>3860.7529411764708</c:v>
                </c:pt>
                <c:pt idx="138">
                  <c:v>3860.7529411764708</c:v>
                </c:pt>
                <c:pt idx="139">
                  <c:v>3896.0647058823529</c:v>
                </c:pt>
                <c:pt idx="140">
                  <c:v>3790.1294117647058</c:v>
                </c:pt>
                <c:pt idx="141">
                  <c:v>3519.4058823529413</c:v>
                </c:pt>
                <c:pt idx="142">
                  <c:v>2954.4176470588236</c:v>
                </c:pt>
                <c:pt idx="143">
                  <c:v>2648.3823529411766</c:v>
                </c:pt>
                <c:pt idx="144">
                  <c:v>2083.3941176470589</c:v>
                </c:pt>
                <c:pt idx="145">
                  <c:v>1624.3411764705882</c:v>
                </c:pt>
                <c:pt idx="146">
                  <c:v>1777.3588235294117</c:v>
                </c:pt>
                <c:pt idx="147">
                  <c:v>1530.1764705882351</c:v>
                </c:pt>
                <c:pt idx="148">
                  <c:v>1188.8294117647058</c:v>
                </c:pt>
                <c:pt idx="149">
                  <c:v>1777.3588235294117</c:v>
                </c:pt>
                <c:pt idx="150">
                  <c:v>1530.1764705882351</c:v>
                </c:pt>
                <c:pt idx="151">
                  <c:v>1259.4529411764706</c:v>
                </c:pt>
                <c:pt idx="152">
                  <c:v>1200.5999999999999</c:v>
                </c:pt>
                <c:pt idx="153">
                  <c:v>1224.1411764705883</c:v>
                </c:pt>
                <c:pt idx="154">
                  <c:v>1259.4529411764706</c:v>
                </c:pt>
                <c:pt idx="155">
                  <c:v>1436.0117647058823</c:v>
                </c:pt>
                <c:pt idx="156">
                  <c:v>2036.3117647058823</c:v>
                </c:pt>
                <c:pt idx="157">
                  <c:v>2036.3117647058823</c:v>
                </c:pt>
                <c:pt idx="158">
                  <c:v>1812.6705882352942</c:v>
                </c:pt>
                <c:pt idx="159">
                  <c:v>2259.9529411764706</c:v>
                </c:pt>
                <c:pt idx="160">
                  <c:v>1294.7647058823529</c:v>
                </c:pt>
                <c:pt idx="161">
                  <c:v>1424.2411764705882</c:v>
                </c:pt>
                <c:pt idx="162">
                  <c:v>3001.5</c:v>
                </c:pt>
                <c:pt idx="163">
                  <c:v>3519.4058823529413</c:v>
                </c:pt>
                <c:pt idx="164">
                  <c:v>3648.8823529411766</c:v>
                </c:pt>
                <c:pt idx="165">
                  <c:v>3283.9941176470588</c:v>
                </c:pt>
                <c:pt idx="166">
                  <c:v>2401.1999999999998</c:v>
                </c:pt>
                <c:pt idx="167">
                  <c:v>3001.5</c:v>
                </c:pt>
                <c:pt idx="168">
                  <c:v>3166.2882352941174</c:v>
                </c:pt>
                <c:pt idx="169">
                  <c:v>3413.4705882352941</c:v>
                </c:pt>
                <c:pt idx="170">
                  <c:v>3860.7529411764708</c:v>
                </c:pt>
                <c:pt idx="171">
                  <c:v>3919.6058823529411</c:v>
                </c:pt>
                <c:pt idx="172">
                  <c:v>3695.964705882353</c:v>
                </c:pt>
                <c:pt idx="173">
                  <c:v>3401.7</c:v>
                </c:pt>
                <c:pt idx="174">
                  <c:v>2836.7117647058826</c:v>
                </c:pt>
                <c:pt idx="175">
                  <c:v>3425.241176470588</c:v>
                </c:pt>
                <c:pt idx="176">
                  <c:v>3295.7647058823527</c:v>
                </c:pt>
                <c:pt idx="177">
                  <c:v>3119.205882352941</c:v>
                </c:pt>
                <c:pt idx="178">
                  <c:v>3048.5823529411764</c:v>
                </c:pt>
                <c:pt idx="179">
                  <c:v>3236.9117647058824</c:v>
                </c:pt>
                <c:pt idx="180">
                  <c:v>3072.123529411765</c:v>
                </c:pt>
                <c:pt idx="181">
                  <c:v>3542.9470588235295</c:v>
                </c:pt>
                <c:pt idx="182">
                  <c:v>3590.0294117647059</c:v>
                </c:pt>
                <c:pt idx="183">
                  <c:v>3790.1294117647058</c:v>
                </c:pt>
                <c:pt idx="184">
                  <c:v>3672.4235294117643</c:v>
                </c:pt>
                <c:pt idx="185">
                  <c:v>3578.258823529412</c:v>
                </c:pt>
                <c:pt idx="186">
                  <c:v>3425.241176470588</c:v>
                </c:pt>
                <c:pt idx="187">
                  <c:v>3319.3058823529414</c:v>
                </c:pt>
                <c:pt idx="188">
                  <c:v>2601.3000000000002</c:v>
                </c:pt>
                <c:pt idx="189">
                  <c:v>1659.6529411764707</c:v>
                </c:pt>
                <c:pt idx="190">
                  <c:v>1659.6529411764707</c:v>
                </c:pt>
                <c:pt idx="191">
                  <c:v>1341.8470588235293</c:v>
                </c:pt>
                <c:pt idx="192">
                  <c:v>753.31764705882347</c:v>
                </c:pt>
                <c:pt idx="193">
                  <c:v>435.51176470588234</c:v>
                </c:pt>
                <c:pt idx="194">
                  <c:v>317.80588235294118</c:v>
                </c:pt>
                <c:pt idx="195">
                  <c:v>353.11764705882354</c:v>
                </c:pt>
                <c:pt idx="196">
                  <c:v>235.41176470588235</c:v>
                </c:pt>
                <c:pt idx="197">
                  <c:v>353.11764705882354</c:v>
                </c:pt>
                <c:pt idx="198">
                  <c:v>659.15294117647056</c:v>
                </c:pt>
                <c:pt idx="199">
                  <c:v>976.95882352941169</c:v>
                </c:pt>
                <c:pt idx="200">
                  <c:v>1600.8000000000002</c:v>
                </c:pt>
                <c:pt idx="201">
                  <c:v>2059.8529411764703</c:v>
                </c:pt>
                <c:pt idx="202">
                  <c:v>2589.5294117647059</c:v>
                </c:pt>
                <c:pt idx="203">
                  <c:v>2436.5117647058823</c:v>
                </c:pt>
                <c:pt idx="204">
                  <c:v>2165.7882352941174</c:v>
                </c:pt>
                <c:pt idx="205">
                  <c:v>2189.329411764706</c:v>
                </c:pt>
                <c:pt idx="206">
                  <c:v>2295.2647058823527</c:v>
                </c:pt>
                <c:pt idx="207">
                  <c:v>2036.3117647058823</c:v>
                </c:pt>
                <c:pt idx="208">
                  <c:v>1000.5</c:v>
                </c:pt>
                <c:pt idx="209">
                  <c:v>623.84117647058827</c:v>
                </c:pt>
                <c:pt idx="210">
                  <c:v>153.01764705882354</c:v>
                </c:pt>
                <c:pt idx="211">
                  <c:v>129.47647058823532</c:v>
                </c:pt>
                <c:pt idx="212">
                  <c:v>235.41176470588235</c:v>
                </c:pt>
                <c:pt idx="213">
                  <c:v>258.95294117647063</c:v>
                </c:pt>
                <c:pt idx="214">
                  <c:v>411.97058823529409</c:v>
                </c:pt>
                <c:pt idx="215">
                  <c:v>882.79411764705878</c:v>
                </c:pt>
                <c:pt idx="216">
                  <c:v>729.77647058823527</c:v>
                </c:pt>
                <c:pt idx="217">
                  <c:v>953.41764705882349</c:v>
                </c:pt>
                <c:pt idx="218">
                  <c:v>1177.0588235294117</c:v>
                </c:pt>
                <c:pt idx="219">
                  <c:v>906.33529411764709</c:v>
                </c:pt>
                <c:pt idx="220">
                  <c:v>635.61176470588236</c:v>
                </c:pt>
                <c:pt idx="221">
                  <c:v>564.98823529411766</c:v>
                </c:pt>
                <c:pt idx="222">
                  <c:v>541.44705882352935</c:v>
                </c:pt>
                <c:pt idx="223">
                  <c:v>270.72352941176467</c:v>
                </c:pt>
                <c:pt idx="224">
                  <c:v>353.11764705882354</c:v>
                </c:pt>
                <c:pt idx="225">
                  <c:v>211.87058823529412</c:v>
                </c:pt>
                <c:pt idx="226">
                  <c:v>82.39411764705882</c:v>
                </c:pt>
                <c:pt idx="227">
                  <c:v>35.311764705882354</c:v>
                </c:pt>
                <c:pt idx="228">
                  <c:v>35.311764705882354</c:v>
                </c:pt>
                <c:pt idx="229">
                  <c:v>70.623529411764707</c:v>
                </c:pt>
                <c:pt idx="230">
                  <c:v>94.164705882352933</c:v>
                </c:pt>
                <c:pt idx="231">
                  <c:v>411.97058823529409</c:v>
                </c:pt>
                <c:pt idx="232">
                  <c:v>871.02352941176468</c:v>
                </c:pt>
                <c:pt idx="233">
                  <c:v>765.08823529411757</c:v>
                </c:pt>
                <c:pt idx="234">
                  <c:v>800.40000000000009</c:v>
                </c:pt>
                <c:pt idx="235">
                  <c:v>176.55882352941177</c:v>
                </c:pt>
                <c:pt idx="236">
                  <c:v>105.93529411764706</c:v>
                </c:pt>
                <c:pt idx="237">
                  <c:v>270.72352941176467</c:v>
                </c:pt>
                <c:pt idx="238">
                  <c:v>588.52941176470586</c:v>
                </c:pt>
                <c:pt idx="239">
                  <c:v>635.61176470588236</c:v>
                </c:pt>
                <c:pt idx="240">
                  <c:v>871.02352941176468</c:v>
                </c:pt>
                <c:pt idx="241">
                  <c:v>1294.7647058823529</c:v>
                </c:pt>
                <c:pt idx="242">
                  <c:v>1424.2411764705882</c:v>
                </c:pt>
                <c:pt idx="243">
                  <c:v>1483.094117647059</c:v>
                </c:pt>
                <c:pt idx="244">
                  <c:v>1871.5235294117647</c:v>
                </c:pt>
                <c:pt idx="245">
                  <c:v>1365.3882352941177</c:v>
                </c:pt>
                <c:pt idx="246">
                  <c:v>1259.4529411764706</c:v>
                </c:pt>
                <c:pt idx="247">
                  <c:v>718.00588235294117</c:v>
                </c:pt>
                <c:pt idx="248">
                  <c:v>894.564705882353</c:v>
                </c:pt>
                <c:pt idx="249">
                  <c:v>1812.6705882352942</c:v>
                </c:pt>
                <c:pt idx="250">
                  <c:v>3448.7823529411767</c:v>
                </c:pt>
                <c:pt idx="251">
                  <c:v>3754.8176470588237</c:v>
                </c:pt>
                <c:pt idx="252">
                  <c:v>3707.7352941176473</c:v>
                </c:pt>
                <c:pt idx="253">
                  <c:v>3731.2764705882355</c:v>
                </c:pt>
                <c:pt idx="254">
                  <c:v>3743.0470588235294</c:v>
                </c:pt>
                <c:pt idx="255">
                  <c:v>3801.8999999999996</c:v>
                </c:pt>
                <c:pt idx="256">
                  <c:v>3389.9294117647059</c:v>
                </c:pt>
                <c:pt idx="257">
                  <c:v>3695.964705882353</c:v>
                </c:pt>
                <c:pt idx="258">
                  <c:v>3590.0294117647059</c:v>
                </c:pt>
                <c:pt idx="259">
                  <c:v>3554.7176470588233</c:v>
                </c:pt>
                <c:pt idx="260">
                  <c:v>3331.0764705882357</c:v>
                </c:pt>
                <c:pt idx="261">
                  <c:v>3554.7176470588233</c:v>
                </c:pt>
                <c:pt idx="262">
                  <c:v>3719.5058823529412</c:v>
                </c:pt>
                <c:pt idx="263">
                  <c:v>3272.2235294117645</c:v>
                </c:pt>
                <c:pt idx="264">
                  <c:v>3401.7</c:v>
                </c:pt>
                <c:pt idx="265">
                  <c:v>2389.4294117647059</c:v>
                </c:pt>
                <c:pt idx="266">
                  <c:v>1377.1588235294118</c:v>
                </c:pt>
                <c:pt idx="267">
                  <c:v>1024.0411764705882</c:v>
                </c:pt>
                <c:pt idx="268">
                  <c:v>1341.8470588235293</c:v>
                </c:pt>
                <c:pt idx="269">
                  <c:v>1518.405882352941</c:v>
                </c:pt>
                <c:pt idx="270">
                  <c:v>2212.8705882352942</c:v>
                </c:pt>
                <c:pt idx="271">
                  <c:v>2613.0705882352941</c:v>
                </c:pt>
                <c:pt idx="272">
                  <c:v>2507.1352941176469</c:v>
                </c:pt>
                <c:pt idx="273">
                  <c:v>2565.9882352941177</c:v>
                </c:pt>
                <c:pt idx="274">
                  <c:v>2412.9705882352941</c:v>
                </c:pt>
                <c:pt idx="275">
                  <c:v>2106.9352941176471</c:v>
                </c:pt>
                <c:pt idx="276">
                  <c:v>3060.3529411764703</c:v>
                </c:pt>
                <c:pt idx="277">
                  <c:v>3001.5</c:v>
                </c:pt>
                <c:pt idx="278">
                  <c:v>2895.5647058823529</c:v>
                </c:pt>
                <c:pt idx="279">
                  <c:v>3248.6823529411763</c:v>
                </c:pt>
                <c:pt idx="280">
                  <c:v>3872.5235294117647</c:v>
                </c:pt>
                <c:pt idx="281">
                  <c:v>3672.4235294117643</c:v>
                </c:pt>
                <c:pt idx="282">
                  <c:v>3766.5882352941176</c:v>
                </c:pt>
                <c:pt idx="283">
                  <c:v>3719.5058823529412</c:v>
                </c:pt>
                <c:pt idx="284">
                  <c:v>3778.3588235294119</c:v>
                </c:pt>
                <c:pt idx="285">
                  <c:v>3754.8176470588237</c:v>
                </c:pt>
                <c:pt idx="286">
                  <c:v>3743.0470588235294</c:v>
                </c:pt>
                <c:pt idx="287">
                  <c:v>3707.7352941176473</c:v>
                </c:pt>
                <c:pt idx="288">
                  <c:v>3707.7352941176473</c:v>
                </c:pt>
                <c:pt idx="289">
                  <c:v>3684.1941176470586</c:v>
                </c:pt>
                <c:pt idx="290">
                  <c:v>3707.7352941176473</c:v>
                </c:pt>
                <c:pt idx="291">
                  <c:v>3707.7352941176473</c:v>
                </c:pt>
                <c:pt idx="292">
                  <c:v>3695.964705882353</c:v>
                </c:pt>
                <c:pt idx="293">
                  <c:v>3378.1588235294116</c:v>
                </c:pt>
                <c:pt idx="294">
                  <c:v>2966.1882352941179</c:v>
                </c:pt>
                <c:pt idx="295">
                  <c:v>1530.1764705882351</c:v>
                </c:pt>
                <c:pt idx="296">
                  <c:v>258.95294117647063</c:v>
                </c:pt>
                <c:pt idx="297">
                  <c:v>47.082352941176467</c:v>
                </c:pt>
                <c:pt idx="298">
                  <c:v>117.70588235294117</c:v>
                </c:pt>
                <c:pt idx="299">
                  <c:v>141.24705882352941</c:v>
                </c:pt>
                <c:pt idx="300">
                  <c:v>200.10000000000002</c:v>
                </c:pt>
                <c:pt idx="301">
                  <c:v>164.78823529411764</c:v>
                </c:pt>
                <c:pt idx="302">
                  <c:v>223.64117647058825</c:v>
                </c:pt>
                <c:pt idx="303">
                  <c:v>282.49411764705883</c:v>
                </c:pt>
                <c:pt idx="304">
                  <c:v>306.03529411764708</c:v>
                </c:pt>
                <c:pt idx="305">
                  <c:v>364.88823529411764</c:v>
                </c:pt>
                <c:pt idx="306">
                  <c:v>223.64117647058825</c:v>
                </c:pt>
                <c:pt idx="307">
                  <c:v>188.32941176470587</c:v>
                </c:pt>
                <c:pt idx="308">
                  <c:v>388.42941176470589</c:v>
                </c:pt>
                <c:pt idx="309">
                  <c:v>235.41176470588235</c:v>
                </c:pt>
                <c:pt idx="310">
                  <c:v>117.70588235294117</c:v>
                </c:pt>
                <c:pt idx="311">
                  <c:v>82.39411764705882</c:v>
                </c:pt>
                <c:pt idx="312">
                  <c:v>47.082352941176467</c:v>
                </c:pt>
                <c:pt idx="313">
                  <c:v>35.311764705882354</c:v>
                </c:pt>
                <c:pt idx="314">
                  <c:v>23.541176470588233</c:v>
                </c:pt>
                <c:pt idx="315">
                  <c:v>11.770588235294117</c:v>
                </c:pt>
                <c:pt idx="316">
                  <c:v>11.770588235294117</c:v>
                </c:pt>
                <c:pt idx="317">
                  <c:v>11.770588235294117</c:v>
                </c:pt>
                <c:pt idx="318">
                  <c:v>11.770588235294117</c:v>
                </c:pt>
                <c:pt idx="319">
                  <c:v>0</c:v>
                </c:pt>
                <c:pt idx="320">
                  <c:v>82.39411764705882</c:v>
                </c:pt>
                <c:pt idx="321">
                  <c:v>11.770588235294117</c:v>
                </c:pt>
                <c:pt idx="322">
                  <c:v>23.541176470588233</c:v>
                </c:pt>
                <c:pt idx="323">
                  <c:v>58.852941176470587</c:v>
                </c:pt>
                <c:pt idx="324">
                  <c:v>94.164705882352933</c:v>
                </c:pt>
                <c:pt idx="325">
                  <c:v>317.80588235294118</c:v>
                </c:pt>
                <c:pt idx="326">
                  <c:v>1059.3529411764705</c:v>
                </c:pt>
                <c:pt idx="327">
                  <c:v>2059.8529411764703</c:v>
                </c:pt>
                <c:pt idx="328">
                  <c:v>2412.9705882352941</c:v>
                </c:pt>
                <c:pt idx="329">
                  <c:v>2271.7235294117645</c:v>
                </c:pt>
                <c:pt idx="330">
                  <c:v>564.98823529411766</c:v>
                </c:pt>
                <c:pt idx="331">
                  <c:v>223.64117647058825</c:v>
                </c:pt>
                <c:pt idx="332">
                  <c:v>353.11764705882354</c:v>
                </c:pt>
                <c:pt idx="333">
                  <c:v>517.90588235294126</c:v>
                </c:pt>
                <c:pt idx="334">
                  <c:v>670.92352941176466</c:v>
                </c:pt>
                <c:pt idx="335">
                  <c:v>788.62941176470588</c:v>
                </c:pt>
                <c:pt idx="336">
                  <c:v>918.10588235294108</c:v>
                </c:pt>
                <c:pt idx="337">
                  <c:v>1000.5</c:v>
                </c:pt>
                <c:pt idx="338">
                  <c:v>623.84117647058827</c:v>
                </c:pt>
                <c:pt idx="339">
                  <c:v>282.49411764705883</c:v>
                </c:pt>
                <c:pt idx="340">
                  <c:v>176.55882352941177</c:v>
                </c:pt>
                <c:pt idx="341">
                  <c:v>58.852941176470587</c:v>
                </c:pt>
                <c:pt idx="342">
                  <c:v>94.164705882352933</c:v>
                </c:pt>
                <c:pt idx="343">
                  <c:v>200.10000000000002</c:v>
                </c:pt>
                <c:pt idx="344">
                  <c:v>188.32941176470587</c:v>
                </c:pt>
                <c:pt idx="345">
                  <c:v>105.93529411764706</c:v>
                </c:pt>
                <c:pt idx="346">
                  <c:v>141.24705882352941</c:v>
                </c:pt>
                <c:pt idx="347">
                  <c:v>235.41176470588235</c:v>
                </c:pt>
                <c:pt idx="348">
                  <c:v>341.34705882352944</c:v>
                </c:pt>
                <c:pt idx="349">
                  <c:v>388.42941176470589</c:v>
                </c:pt>
                <c:pt idx="350">
                  <c:v>647.38235294117646</c:v>
                </c:pt>
                <c:pt idx="351">
                  <c:v>1294.7647058823529</c:v>
                </c:pt>
                <c:pt idx="352">
                  <c:v>1553.7176470588236</c:v>
                </c:pt>
                <c:pt idx="353">
                  <c:v>1683.1941176470589</c:v>
                </c:pt>
                <c:pt idx="354">
                  <c:v>1918.6058823529413</c:v>
                </c:pt>
                <c:pt idx="355">
                  <c:v>1694.964705882353</c:v>
                </c:pt>
                <c:pt idx="356">
                  <c:v>1271.2235294117647</c:v>
                </c:pt>
                <c:pt idx="357">
                  <c:v>953.41764705882349</c:v>
                </c:pt>
                <c:pt idx="358">
                  <c:v>541.44705882352935</c:v>
                </c:pt>
                <c:pt idx="359">
                  <c:v>223.64117647058825</c:v>
                </c:pt>
                <c:pt idx="360">
                  <c:v>11.770588235294117</c:v>
                </c:pt>
                <c:pt idx="361">
                  <c:v>11.770588235294117</c:v>
                </c:pt>
                <c:pt idx="362">
                  <c:v>11.770588235294117</c:v>
                </c:pt>
                <c:pt idx="363">
                  <c:v>11.770588235294117</c:v>
                </c:pt>
                <c:pt idx="364">
                  <c:v>11.770588235294117</c:v>
                </c:pt>
                <c:pt idx="365">
                  <c:v>11.770588235294117</c:v>
                </c:pt>
                <c:pt idx="366">
                  <c:v>11.770588235294117</c:v>
                </c:pt>
                <c:pt idx="367">
                  <c:v>11.770588235294117</c:v>
                </c:pt>
                <c:pt idx="368">
                  <c:v>70.623529411764707</c:v>
                </c:pt>
                <c:pt idx="369">
                  <c:v>35.311764705882354</c:v>
                </c:pt>
                <c:pt idx="370">
                  <c:v>11.770588235294117</c:v>
                </c:pt>
                <c:pt idx="371">
                  <c:v>70.623529411764707</c:v>
                </c:pt>
                <c:pt idx="372">
                  <c:v>141.24705882352941</c:v>
                </c:pt>
                <c:pt idx="373">
                  <c:v>129.47647058823532</c:v>
                </c:pt>
                <c:pt idx="374">
                  <c:v>129.47647058823532</c:v>
                </c:pt>
                <c:pt idx="375">
                  <c:v>282.49411764705883</c:v>
                </c:pt>
                <c:pt idx="376">
                  <c:v>953.41764705882349</c:v>
                </c:pt>
                <c:pt idx="377">
                  <c:v>2354.1176470588234</c:v>
                </c:pt>
                <c:pt idx="378">
                  <c:v>2389.4294117647059</c:v>
                </c:pt>
                <c:pt idx="379">
                  <c:v>2377.6588235294116</c:v>
                </c:pt>
                <c:pt idx="380">
                  <c:v>2412.9705882352941</c:v>
                </c:pt>
                <c:pt idx="381">
                  <c:v>2377.6588235294116</c:v>
                </c:pt>
                <c:pt idx="382">
                  <c:v>2118.705882352941</c:v>
                </c:pt>
                <c:pt idx="383">
                  <c:v>1800.9</c:v>
                </c:pt>
                <c:pt idx="384">
                  <c:v>1836.2117647058822</c:v>
                </c:pt>
                <c:pt idx="385">
                  <c:v>1812.6705882352942</c:v>
                </c:pt>
                <c:pt idx="386">
                  <c:v>2601.3000000000002</c:v>
                </c:pt>
                <c:pt idx="387">
                  <c:v>3307.535294117647</c:v>
                </c:pt>
                <c:pt idx="388">
                  <c:v>3495.8647058823531</c:v>
                </c:pt>
                <c:pt idx="389">
                  <c:v>3083.8941176470589</c:v>
                </c:pt>
                <c:pt idx="390">
                  <c:v>2824.9411764705883</c:v>
                </c:pt>
                <c:pt idx="391">
                  <c:v>2236.4117647058824</c:v>
                </c:pt>
                <c:pt idx="392">
                  <c:v>1436.0117647058823</c:v>
                </c:pt>
                <c:pt idx="393">
                  <c:v>388.42941176470589</c:v>
                </c:pt>
                <c:pt idx="394">
                  <c:v>317.80588235294118</c:v>
                </c:pt>
                <c:pt idx="395">
                  <c:v>141.24705882352941</c:v>
                </c:pt>
                <c:pt idx="396">
                  <c:v>11.770588235294117</c:v>
                </c:pt>
                <c:pt idx="397">
                  <c:v>11.770588235294117</c:v>
                </c:pt>
                <c:pt idx="398">
                  <c:v>11.770588235294117</c:v>
                </c:pt>
                <c:pt idx="399">
                  <c:v>11.770588235294117</c:v>
                </c:pt>
                <c:pt idx="400">
                  <c:v>11.770588235294117</c:v>
                </c:pt>
                <c:pt idx="401">
                  <c:v>11.770588235294117</c:v>
                </c:pt>
                <c:pt idx="402">
                  <c:v>11.770588235294117</c:v>
                </c:pt>
                <c:pt idx="403">
                  <c:v>11.770588235294117</c:v>
                </c:pt>
                <c:pt idx="404">
                  <c:v>11.770588235294117</c:v>
                </c:pt>
                <c:pt idx="405">
                  <c:v>11.770588235294117</c:v>
                </c:pt>
                <c:pt idx="406">
                  <c:v>11.770588235294117</c:v>
                </c:pt>
                <c:pt idx="407">
                  <c:v>11.770588235294117</c:v>
                </c:pt>
                <c:pt idx="408">
                  <c:v>47.082352941176467</c:v>
                </c:pt>
                <c:pt idx="409">
                  <c:v>117.70588235294117</c:v>
                </c:pt>
                <c:pt idx="410">
                  <c:v>176.55882352941177</c:v>
                </c:pt>
                <c:pt idx="411">
                  <c:v>258.95294117647063</c:v>
                </c:pt>
                <c:pt idx="412">
                  <c:v>164.78823529411764</c:v>
                </c:pt>
                <c:pt idx="413">
                  <c:v>164.78823529411764</c:v>
                </c:pt>
                <c:pt idx="414">
                  <c:v>94.164705882352933</c:v>
                </c:pt>
                <c:pt idx="415">
                  <c:v>94.164705882352933</c:v>
                </c:pt>
                <c:pt idx="416">
                  <c:v>58.852941176470587</c:v>
                </c:pt>
                <c:pt idx="417">
                  <c:v>35.311764705882354</c:v>
                </c:pt>
                <c:pt idx="418">
                  <c:v>94.164705882352933</c:v>
                </c:pt>
                <c:pt idx="419">
                  <c:v>35.311764705882354</c:v>
                </c:pt>
                <c:pt idx="420">
                  <c:v>11.770588235294117</c:v>
                </c:pt>
                <c:pt idx="421">
                  <c:v>11.770588235294117</c:v>
                </c:pt>
                <c:pt idx="422">
                  <c:v>11.770588235294117</c:v>
                </c:pt>
                <c:pt idx="423">
                  <c:v>176.55882352941177</c:v>
                </c:pt>
                <c:pt idx="424">
                  <c:v>164.78823529411764</c:v>
                </c:pt>
                <c:pt idx="425">
                  <c:v>82.39411764705882</c:v>
                </c:pt>
                <c:pt idx="426">
                  <c:v>70.623529411764707</c:v>
                </c:pt>
                <c:pt idx="427">
                  <c:v>188.32941176470587</c:v>
                </c:pt>
                <c:pt idx="428">
                  <c:v>70.623529411764707</c:v>
                </c:pt>
                <c:pt idx="429">
                  <c:v>11.770588235294117</c:v>
                </c:pt>
                <c:pt idx="430">
                  <c:v>11.770588235294117</c:v>
                </c:pt>
                <c:pt idx="431">
                  <c:v>11.770588235294117</c:v>
                </c:pt>
                <c:pt idx="432">
                  <c:v>23.541176470588233</c:v>
                </c:pt>
                <c:pt idx="433">
                  <c:v>11.770588235294117</c:v>
                </c:pt>
                <c:pt idx="434">
                  <c:v>11.770588235294117</c:v>
                </c:pt>
                <c:pt idx="435">
                  <c:v>11.770588235294117</c:v>
                </c:pt>
                <c:pt idx="436">
                  <c:v>23.541176470588233</c:v>
                </c:pt>
                <c:pt idx="437">
                  <c:v>35.311764705882354</c:v>
                </c:pt>
                <c:pt idx="438">
                  <c:v>23.541176470588233</c:v>
                </c:pt>
                <c:pt idx="439">
                  <c:v>47.082352941176467</c:v>
                </c:pt>
                <c:pt idx="440">
                  <c:v>35.311764705882354</c:v>
                </c:pt>
                <c:pt idx="441">
                  <c:v>11.770588235294117</c:v>
                </c:pt>
                <c:pt idx="442">
                  <c:v>11.770588235294117</c:v>
                </c:pt>
                <c:pt idx="443">
                  <c:v>23.541176470588233</c:v>
                </c:pt>
                <c:pt idx="444">
                  <c:v>35.311764705882354</c:v>
                </c:pt>
                <c:pt idx="445">
                  <c:v>129.47647058823532</c:v>
                </c:pt>
                <c:pt idx="446">
                  <c:v>176.55882352941177</c:v>
                </c:pt>
                <c:pt idx="447">
                  <c:v>247.18235294117648</c:v>
                </c:pt>
                <c:pt idx="448">
                  <c:v>459.05294117647054</c:v>
                </c:pt>
                <c:pt idx="449">
                  <c:v>706.23529411764707</c:v>
                </c:pt>
                <c:pt idx="450">
                  <c:v>1141.7470588235294</c:v>
                </c:pt>
                <c:pt idx="451">
                  <c:v>1753.8176470588235</c:v>
                </c:pt>
                <c:pt idx="452">
                  <c:v>1636.1117647058823</c:v>
                </c:pt>
                <c:pt idx="453">
                  <c:v>1365.3882352941177</c:v>
                </c:pt>
                <c:pt idx="454">
                  <c:v>1483.094117647059</c:v>
                </c:pt>
                <c:pt idx="455">
                  <c:v>1836.2117647058822</c:v>
                </c:pt>
                <c:pt idx="456">
                  <c:v>1789.129411764706</c:v>
                </c:pt>
                <c:pt idx="457">
                  <c:v>1177.0588235294117</c:v>
                </c:pt>
                <c:pt idx="458">
                  <c:v>1106.4352941176471</c:v>
                </c:pt>
                <c:pt idx="459">
                  <c:v>918.10588235294108</c:v>
                </c:pt>
                <c:pt idx="460">
                  <c:v>541.44705882352935</c:v>
                </c:pt>
                <c:pt idx="461">
                  <c:v>470.8235294117647</c:v>
                </c:pt>
                <c:pt idx="462">
                  <c:v>223.64117647058825</c:v>
                </c:pt>
                <c:pt idx="463">
                  <c:v>141.24705882352941</c:v>
                </c:pt>
                <c:pt idx="464">
                  <c:v>58.852941176470587</c:v>
                </c:pt>
                <c:pt idx="465">
                  <c:v>11.770588235294117</c:v>
                </c:pt>
                <c:pt idx="466">
                  <c:v>11.770588235294117</c:v>
                </c:pt>
                <c:pt idx="467">
                  <c:v>11.770588235294117</c:v>
                </c:pt>
                <c:pt idx="468">
                  <c:v>11.770588235294117</c:v>
                </c:pt>
                <c:pt idx="469">
                  <c:v>11.770588235294117</c:v>
                </c:pt>
                <c:pt idx="470">
                  <c:v>11.770588235294117</c:v>
                </c:pt>
                <c:pt idx="471">
                  <c:v>11.770588235294117</c:v>
                </c:pt>
                <c:pt idx="472">
                  <c:v>11.770588235294117</c:v>
                </c:pt>
                <c:pt idx="473">
                  <c:v>23.541176470588233</c:v>
                </c:pt>
                <c:pt idx="474">
                  <c:v>35.311764705882354</c:v>
                </c:pt>
                <c:pt idx="475">
                  <c:v>23.541176470588233</c:v>
                </c:pt>
                <c:pt idx="476">
                  <c:v>11.770588235294117</c:v>
                </c:pt>
                <c:pt idx="477">
                  <c:v>11.770588235294117</c:v>
                </c:pt>
                <c:pt idx="478">
                  <c:v>23.541176470588233</c:v>
                </c:pt>
                <c:pt idx="479">
                  <c:v>47.082352941176467</c:v>
                </c:pt>
                <c:pt idx="480">
                  <c:v>223.64117647058825</c:v>
                </c:pt>
                <c:pt idx="481">
                  <c:v>364.88823529411764</c:v>
                </c:pt>
                <c:pt idx="482">
                  <c:v>659.15294117647056</c:v>
                </c:pt>
                <c:pt idx="483">
                  <c:v>753.31764705882347</c:v>
                </c:pt>
                <c:pt idx="484">
                  <c:v>282.49411764705883</c:v>
                </c:pt>
                <c:pt idx="485">
                  <c:v>117.70588235294117</c:v>
                </c:pt>
                <c:pt idx="486">
                  <c:v>153.01764705882354</c:v>
                </c:pt>
                <c:pt idx="487">
                  <c:v>23.541176470588233</c:v>
                </c:pt>
                <c:pt idx="488">
                  <c:v>70.623529411764707</c:v>
                </c:pt>
                <c:pt idx="489">
                  <c:v>435.51176470588234</c:v>
                </c:pt>
                <c:pt idx="490">
                  <c:v>718.00588235294117</c:v>
                </c:pt>
                <c:pt idx="491">
                  <c:v>1694.964705882353</c:v>
                </c:pt>
                <c:pt idx="492">
                  <c:v>2118.705882352941</c:v>
                </c:pt>
                <c:pt idx="493">
                  <c:v>1424.2411764705882</c:v>
                </c:pt>
                <c:pt idx="494">
                  <c:v>1341.8470588235293</c:v>
                </c:pt>
                <c:pt idx="495">
                  <c:v>1224.1411764705883</c:v>
                </c:pt>
                <c:pt idx="496">
                  <c:v>1353.6176470588236</c:v>
                </c:pt>
                <c:pt idx="497">
                  <c:v>1683.1941176470589</c:v>
                </c:pt>
                <c:pt idx="498">
                  <c:v>2189.329411764706</c:v>
                </c:pt>
                <c:pt idx="499">
                  <c:v>2707.2352941176473</c:v>
                </c:pt>
                <c:pt idx="500">
                  <c:v>1930.3764705882354</c:v>
                </c:pt>
                <c:pt idx="501">
                  <c:v>1659.6529411764707</c:v>
                </c:pt>
                <c:pt idx="502">
                  <c:v>2342.3470588235296</c:v>
                </c:pt>
                <c:pt idx="503">
                  <c:v>2083.3941176470589</c:v>
                </c:pt>
                <c:pt idx="504">
                  <c:v>3307.535294117647</c:v>
                </c:pt>
                <c:pt idx="505">
                  <c:v>3448.7823529411767</c:v>
                </c:pt>
                <c:pt idx="506">
                  <c:v>3495.8647058823531</c:v>
                </c:pt>
                <c:pt idx="507">
                  <c:v>3425.241176470588</c:v>
                </c:pt>
                <c:pt idx="508">
                  <c:v>3531.1764705882351</c:v>
                </c:pt>
                <c:pt idx="509">
                  <c:v>2860.2529411764708</c:v>
                </c:pt>
                <c:pt idx="510">
                  <c:v>1271.2235294117647</c:v>
                </c:pt>
                <c:pt idx="511">
                  <c:v>529.67647058823525</c:v>
                </c:pt>
                <c:pt idx="512">
                  <c:v>388.42941176470589</c:v>
                </c:pt>
                <c:pt idx="513">
                  <c:v>1165.2882352941178</c:v>
                </c:pt>
                <c:pt idx="514">
                  <c:v>988.7294117647059</c:v>
                </c:pt>
                <c:pt idx="515">
                  <c:v>1000.5</c:v>
                </c:pt>
                <c:pt idx="516">
                  <c:v>953.41764705882349</c:v>
                </c:pt>
                <c:pt idx="517">
                  <c:v>623.84117647058827</c:v>
                </c:pt>
                <c:pt idx="518">
                  <c:v>200.10000000000002</c:v>
                </c:pt>
                <c:pt idx="519">
                  <c:v>23.541176470588233</c:v>
                </c:pt>
                <c:pt idx="520">
                  <c:v>11.770588235294117</c:v>
                </c:pt>
                <c:pt idx="521">
                  <c:v>11.770588235294117</c:v>
                </c:pt>
                <c:pt idx="522">
                  <c:v>47.082352941176467</c:v>
                </c:pt>
                <c:pt idx="523">
                  <c:v>11.770588235294117</c:v>
                </c:pt>
                <c:pt idx="524">
                  <c:v>23.541176470588233</c:v>
                </c:pt>
                <c:pt idx="525">
                  <c:v>94.164705882352933</c:v>
                </c:pt>
                <c:pt idx="526">
                  <c:v>105.93529411764706</c:v>
                </c:pt>
                <c:pt idx="527">
                  <c:v>23.541176470588233</c:v>
                </c:pt>
                <c:pt idx="528">
                  <c:v>153.01764705882354</c:v>
                </c:pt>
                <c:pt idx="529">
                  <c:v>459.05294117647054</c:v>
                </c:pt>
                <c:pt idx="530">
                  <c:v>294.26470588235293</c:v>
                </c:pt>
                <c:pt idx="531">
                  <c:v>317.80588235294118</c:v>
                </c:pt>
                <c:pt idx="532">
                  <c:v>435.51176470588234</c:v>
                </c:pt>
                <c:pt idx="533">
                  <c:v>494.36470588235295</c:v>
                </c:pt>
                <c:pt idx="534">
                  <c:v>929.87647058823529</c:v>
                </c:pt>
                <c:pt idx="535">
                  <c:v>859.25294117647059</c:v>
                </c:pt>
                <c:pt idx="536">
                  <c:v>670.92352941176466</c:v>
                </c:pt>
                <c:pt idx="537">
                  <c:v>788.62941176470588</c:v>
                </c:pt>
                <c:pt idx="538">
                  <c:v>988.7294117647059</c:v>
                </c:pt>
                <c:pt idx="539">
                  <c:v>1047.5823529411766</c:v>
                </c:pt>
                <c:pt idx="540">
                  <c:v>659.15294117647056</c:v>
                </c:pt>
                <c:pt idx="541">
                  <c:v>765.08823529411757</c:v>
                </c:pt>
                <c:pt idx="542">
                  <c:v>623.84117647058827</c:v>
                </c:pt>
                <c:pt idx="543">
                  <c:v>553.21764705882356</c:v>
                </c:pt>
                <c:pt idx="544">
                  <c:v>376.65882352941173</c:v>
                </c:pt>
                <c:pt idx="545">
                  <c:v>388.42941176470589</c:v>
                </c:pt>
                <c:pt idx="546">
                  <c:v>341.34705882352944</c:v>
                </c:pt>
                <c:pt idx="547">
                  <c:v>258.95294117647063</c:v>
                </c:pt>
                <c:pt idx="548">
                  <c:v>317.80588235294118</c:v>
                </c:pt>
                <c:pt idx="549">
                  <c:v>294.26470588235293</c:v>
                </c:pt>
                <c:pt idx="550">
                  <c:v>164.78823529411764</c:v>
                </c:pt>
                <c:pt idx="551">
                  <c:v>47.082352941176467</c:v>
                </c:pt>
                <c:pt idx="552">
                  <c:v>105.93529411764706</c:v>
                </c:pt>
                <c:pt idx="553">
                  <c:v>164.78823529411764</c:v>
                </c:pt>
                <c:pt idx="554">
                  <c:v>258.95294117647063</c:v>
                </c:pt>
                <c:pt idx="555">
                  <c:v>494.36470588235295</c:v>
                </c:pt>
                <c:pt idx="556">
                  <c:v>576.75882352941176</c:v>
                </c:pt>
                <c:pt idx="557">
                  <c:v>670.92352941176466</c:v>
                </c:pt>
                <c:pt idx="558">
                  <c:v>1600.8000000000002</c:v>
                </c:pt>
                <c:pt idx="559">
                  <c:v>2095.1647058823532</c:v>
                </c:pt>
                <c:pt idx="560">
                  <c:v>2224.6411764705881</c:v>
                </c:pt>
                <c:pt idx="561">
                  <c:v>2248.1823529411763</c:v>
                </c:pt>
                <c:pt idx="562">
                  <c:v>1694.964705882353</c:v>
                </c:pt>
                <c:pt idx="563">
                  <c:v>1224.1411764705883</c:v>
                </c:pt>
                <c:pt idx="564">
                  <c:v>1400.6999999999998</c:v>
                </c:pt>
                <c:pt idx="565">
                  <c:v>1742.0470588235294</c:v>
                </c:pt>
                <c:pt idx="566">
                  <c:v>1412.4705882352941</c:v>
                </c:pt>
                <c:pt idx="567">
                  <c:v>612.07058823529417</c:v>
                </c:pt>
                <c:pt idx="568">
                  <c:v>411.97058823529409</c:v>
                </c:pt>
                <c:pt idx="569">
                  <c:v>105.93529411764706</c:v>
                </c:pt>
                <c:pt idx="570">
                  <c:v>105.93529411764706</c:v>
                </c:pt>
                <c:pt idx="571">
                  <c:v>153.01764705882354</c:v>
                </c:pt>
                <c:pt idx="572">
                  <c:v>247.18235294117648</c:v>
                </c:pt>
                <c:pt idx="573">
                  <c:v>564.98823529411766</c:v>
                </c:pt>
                <c:pt idx="574">
                  <c:v>623.84117647058827</c:v>
                </c:pt>
                <c:pt idx="575">
                  <c:v>965.1882352941177</c:v>
                </c:pt>
                <c:pt idx="576">
                  <c:v>800.40000000000009</c:v>
                </c:pt>
                <c:pt idx="577">
                  <c:v>459.05294117647054</c:v>
                </c:pt>
                <c:pt idx="578">
                  <c:v>141.24705882352941</c:v>
                </c:pt>
                <c:pt idx="579">
                  <c:v>47.082352941176467</c:v>
                </c:pt>
                <c:pt idx="580">
                  <c:v>623.84117647058827</c:v>
                </c:pt>
                <c:pt idx="581">
                  <c:v>1341.8470588235293</c:v>
                </c:pt>
                <c:pt idx="582">
                  <c:v>176.55882352941177</c:v>
                </c:pt>
                <c:pt idx="583">
                  <c:v>11.770588235294117</c:v>
                </c:pt>
                <c:pt idx="584">
                  <c:v>11.770588235294117</c:v>
                </c:pt>
                <c:pt idx="585">
                  <c:v>23.541176470588233</c:v>
                </c:pt>
                <c:pt idx="586">
                  <c:v>47.082352941176467</c:v>
                </c:pt>
                <c:pt idx="587">
                  <c:v>58.852941176470587</c:v>
                </c:pt>
                <c:pt idx="588">
                  <c:v>35.311764705882354</c:v>
                </c:pt>
                <c:pt idx="589">
                  <c:v>82.39411764705882</c:v>
                </c:pt>
                <c:pt idx="590">
                  <c:v>117.70588235294117</c:v>
                </c:pt>
                <c:pt idx="591">
                  <c:v>94.164705882352933</c:v>
                </c:pt>
                <c:pt idx="592">
                  <c:v>23.541176470588233</c:v>
                </c:pt>
                <c:pt idx="593">
                  <c:v>11.770588235294117</c:v>
                </c:pt>
                <c:pt idx="594">
                  <c:v>11.770588235294117</c:v>
                </c:pt>
                <c:pt idx="595">
                  <c:v>11.770588235294117</c:v>
                </c:pt>
                <c:pt idx="596">
                  <c:v>11.770588235294117</c:v>
                </c:pt>
                <c:pt idx="597">
                  <c:v>223.64117647058825</c:v>
                </c:pt>
                <c:pt idx="598">
                  <c:v>306.03529411764708</c:v>
                </c:pt>
                <c:pt idx="599">
                  <c:v>871.02352941176468</c:v>
                </c:pt>
                <c:pt idx="600">
                  <c:v>753.31764705882347</c:v>
                </c:pt>
                <c:pt idx="601">
                  <c:v>1377.1588235294118</c:v>
                </c:pt>
                <c:pt idx="602">
                  <c:v>1400.6999999999998</c:v>
                </c:pt>
                <c:pt idx="603">
                  <c:v>1400.6999999999998</c:v>
                </c:pt>
                <c:pt idx="604">
                  <c:v>1012.2705882352941</c:v>
                </c:pt>
                <c:pt idx="605">
                  <c:v>435.51176470588234</c:v>
                </c:pt>
                <c:pt idx="606">
                  <c:v>47.082352941176467</c:v>
                </c:pt>
                <c:pt idx="607">
                  <c:v>11.770588235294117</c:v>
                </c:pt>
                <c:pt idx="608">
                  <c:v>11.770588235294117</c:v>
                </c:pt>
                <c:pt idx="609">
                  <c:v>117.70588235294117</c:v>
                </c:pt>
                <c:pt idx="610">
                  <c:v>70.623529411764707</c:v>
                </c:pt>
                <c:pt idx="611">
                  <c:v>70.623529411764707</c:v>
                </c:pt>
                <c:pt idx="612">
                  <c:v>329.57647058823528</c:v>
                </c:pt>
                <c:pt idx="613">
                  <c:v>847.48235294117649</c:v>
                </c:pt>
                <c:pt idx="614">
                  <c:v>2048.0823529411764</c:v>
                </c:pt>
                <c:pt idx="615">
                  <c:v>1836.2117647058822</c:v>
                </c:pt>
                <c:pt idx="616">
                  <c:v>2048.0823529411764</c:v>
                </c:pt>
                <c:pt idx="617">
                  <c:v>918.10588235294108</c:v>
                </c:pt>
                <c:pt idx="618">
                  <c:v>388.42941176470589</c:v>
                </c:pt>
                <c:pt idx="619">
                  <c:v>47.082352941176467</c:v>
                </c:pt>
                <c:pt idx="620">
                  <c:v>35.311764705882354</c:v>
                </c:pt>
                <c:pt idx="621">
                  <c:v>11.770588235294117</c:v>
                </c:pt>
                <c:pt idx="622">
                  <c:v>94.164705882352933</c:v>
                </c:pt>
                <c:pt idx="623">
                  <c:v>400.20000000000005</c:v>
                </c:pt>
                <c:pt idx="624">
                  <c:v>1330.0764705882352</c:v>
                </c:pt>
                <c:pt idx="625">
                  <c:v>1895.0647058823529</c:v>
                </c:pt>
                <c:pt idx="626">
                  <c:v>2095.1647058823532</c:v>
                </c:pt>
                <c:pt idx="627">
                  <c:v>3389.9294117647059</c:v>
                </c:pt>
                <c:pt idx="628">
                  <c:v>3931.376470588235</c:v>
                </c:pt>
                <c:pt idx="629">
                  <c:v>3566.4882352941177</c:v>
                </c:pt>
                <c:pt idx="630">
                  <c:v>3013.2705882352939</c:v>
                </c:pt>
                <c:pt idx="631">
                  <c:v>2648.3823529411766</c:v>
                </c:pt>
                <c:pt idx="632">
                  <c:v>2977.9588235294118</c:v>
                </c:pt>
                <c:pt idx="633">
                  <c:v>2695.464705882353</c:v>
                </c:pt>
                <c:pt idx="634">
                  <c:v>2365.8882352941177</c:v>
                </c:pt>
                <c:pt idx="635">
                  <c:v>1589.0294117647059</c:v>
                </c:pt>
                <c:pt idx="636">
                  <c:v>1235.9117647058824</c:v>
                </c:pt>
                <c:pt idx="637">
                  <c:v>965.1882352941177</c:v>
                </c:pt>
                <c:pt idx="638">
                  <c:v>11.770588235294117</c:v>
                </c:pt>
                <c:pt idx="639">
                  <c:v>23.541176470588233</c:v>
                </c:pt>
                <c:pt idx="640">
                  <c:v>70.623529411764707</c:v>
                </c:pt>
                <c:pt idx="641">
                  <c:v>247.18235294117648</c:v>
                </c:pt>
                <c:pt idx="642">
                  <c:v>117.70588235294117</c:v>
                </c:pt>
                <c:pt idx="643">
                  <c:v>58.852941176470587</c:v>
                </c:pt>
                <c:pt idx="644">
                  <c:v>188.32941176470587</c:v>
                </c:pt>
                <c:pt idx="645">
                  <c:v>306.03529411764708</c:v>
                </c:pt>
                <c:pt idx="646">
                  <c:v>258.95294117647063</c:v>
                </c:pt>
                <c:pt idx="647">
                  <c:v>129.47647058823532</c:v>
                </c:pt>
                <c:pt idx="648">
                  <c:v>35.311764705882354</c:v>
                </c:pt>
                <c:pt idx="649">
                  <c:v>23.541176470588233</c:v>
                </c:pt>
                <c:pt idx="650">
                  <c:v>11.770588235294117</c:v>
                </c:pt>
                <c:pt idx="651">
                  <c:v>105.93529411764706</c:v>
                </c:pt>
                <c:pt idx="652">
                  <c:v>141.24705882352941</c:v>
                </c:pt>
                <c:pt idx="653">
                  <c:v>294.26470588235293</c:v>
                </c:pt>
                <c:pt idx="654">
                  <c:v>270.72352941176467</c:v>
                </c:pt>
                <c:pt idx="655">
                  <c:v>164.78823529411764</c:v>
                </c:pt>
                <c:pt idx="656">
                  <c:v>35.311764705882354</c:v>
                </c:pt>
                <c:pt idx="657">
                  <c:v>211.87058823529412</c:v>
                </c:pt>
                <c:pt idx="658">
                  <c:v>11.770588235294117</c:v>
                </c:pt>
                <c:pt idx="659">
                  <c:v>35.311764705882354</c:v>
                </c:pt>
                <c:pt idx="660">
                  <c:v>176.55882352941177</c:v>
                </c:pt>
                <c:pt idx="661">
                  <c:v>141.24705882352941</c:v>
                </c:pt>
                <c:pt idx="662">
                  <c:v>11.770588235294117</c:v>
                </c:pt>
                <c:pt idx="663">
                  <c:v>11.770588235294117</c:v>
                </c:pt>
                <c:pt idx="664">
                  <c:v>70.623529411764707</c:v>
                </c:pt>
                <c:pt idx="665">
                  <c:v>211.87058823529412</c:v>
                </c:pt>
                <c:pt idx="666">
                  <c:v>1059.3529411764705</c:v>
                </c:pt>
                <c:pt idx="667">
                  <c:v>1989.2294117647059</c:v>
                </c:pt>
                <c:pt idx="668">
                  <c:v>1647.8823529411764</c:v>
                </c:pt>
                <c:pt idx="669">
                  <c:v>2083.3941176470589</c:v>
                </c:pt>
                <c:pt idx="670">
                  <c:v>1365.3882352941177</c:v>
                </c:pt>
                <c:pt idx="671">
                  <c:v>612.07058823529417</c:v>
                </c:pt>
                <c:pt idx="672">
                  <c:v>800.40000000000009</c:v>
                </c:pt>
                <c:pt idx="673">
                  <c:v>906.33529411764709</c:v>
                </c:pt>
                <c:pt idx="674">
                  <c:v>294.26470588235293</c:v>
                </c:pt>
                <c:pt idx="675">
                  <c:v>141.24705882352941</c:v>
                </c:pt>
                <c:pt idx="676">
                  <c:v>364.88823529411764</c:v>
                </c:pt>
                <c:pt idx="677">
                  <c:v>70.623529411764707</c:v>
                </c:pt>
                <c:pt idx="678">
                  <c:v>94.164705882352933</c:v>
                </c:pt>
                <c:pt idx="679">
                  <c:v>129.47647058823532</c:v>
                </c:pt>
                <c:pt idx="680">
                  <c:v>235.41176470588235</c:v>
                </c:pt>
                <c:pt idx="681">
                  <c:v>164.78823529411764</c:v>
                </c:pt>
                <c:pt idx="682">
                  <c:v>682.69411764705887</c:v>
                </c:pt>
                <c:pt idx="683">
                  <c:v>1400.6999999999998</c:v>
                </c:pt>
                <c:pt idx="684">
                  <c:v>1624.3411764705882</c:v>
                </c:pt>
                <c:pt idx="685">
                  <c:v>1082.8941176470587</c:v>
                </c:pt>
                <c:pt idx="686">
                  <c:v>541.44705882352935</c:v>
                </c:pt>
                <c:pt idx="687">
                  <c:v>482.59411764705885</c:v>
                </c:pt>
                <c:pt idx="688">
                  <c:v>1141.7470588235294</c:v>
                </c:pt>
                <c:pt idx="689">
                  <c:v>2954.4176470588236</c:v>
                </c:pt>
                <c:pt idx="690">
                  <c:v>3472.3235294117649</c:v>
                </c:pt>
                <c:pt idx="691">
                  <c:v>3272.2235294117645</c:v>
                </c:pt>
                <c:pt idx="692">
                  <c:v>2895.5647058823529</c:v>
                </c:pt>
                <c:pt idx="693">
                  <c:v>2236.4117647058824</c:v>
                </c:pt>
                <c:pt idx="694">
                  <c:v>2365.8882352941177</c:v>
                </c:pt>
                <c:pt idx="695">
                  <c:v>1742.0470588235294</c:v>
                </c:pt>
                <c:pt idx="696">
                  <c:v>1683.1941176470589</c:v>
                </c:pt>
                <c:pt idx="697">
                  <c:v>1895.0647058823529</c:v>
                </c:pt>
                <c:pt idx="698">
                  <c:v>1553.7176470588236</c:v>
                </c:pt>
                <c:pt idx="699">
                  <c:v>1424.2411764705882</c:v>
                </c:pt>
                <c:pt idx="700">
                  <c:v>1694.964705882353</c:v>
                </c:pt>
                <c:pt idx="701">
                  <c:v>200.10000000000002</c:v>
                </c:pt>
                <c:pt idx="702">
                  <c:v>11.770588235294117</c:v>
                </c:pt>
                <c:pt idx="703">
                  <c:v>11.770588235294117</c:v>
                </c:pt>
                <c:pt idx="704">
                  <c:v>11.770588235294117</c:v>
                </c:pt>
                <c:pt idx="705">
                  <c:v>11.770588235294117</c:v>
                </c:pt>
                <c:pt idx="706">
                  <c:v>11.770588235294117</c:v>
                </c:pt>
                <c:pt idx="707">
                  <c:v>11.770588235294117</c:v>
                </c:pt>
                <c:pt idx="708">
                  <c:v>11.770588235294117</c:v>
                </c:pt>
                <c:pt idx="709">
                  <c:v>11.770588235294117</c:v>
                </c:pt>
                <c:pt idx="710">
                  <c:v>23.541176470588233</c:v>
                </c:pt>
                <c:pt idx="711">
                  <c:v>23.541176470588233</c:v>
                </c:pt>
                <c:pt idx="712">
                  <c:v>235.41176470588235</c:v>
                </c:pt>
                <c:pt idx="713">
                  <c:v>882.79411764705878</c:v>
                </c:pt>
                <c:pt idx="714">
                  <c:v>1082.8941176470587</c:v>
                </c:pt>
                <c:pt idx="715">
                  <c:v>1200.5999999999999</c:v>
                </c:pt>
                <c:pt idx="716">
                  <c:v>1589.0294117647059</c:v>
                </c:pt>
                <c:pt idx="717">
                  <c:v>753.31764705882347</c:v>
                </c:pt>
                <c:pt idx="718">
                  <c:v>1141.7470588235294</c:v>
                </c:pt>
                <c:pt idx="719">
                  <c:v>753.31764705882347</c:v>
                </c:pt>
                <c:pt idx="720">
                  <c:v>1518.405882352941</c:v>
                </c:pt>
                <c:pt idx="721">
                  <c:v>2342.3470588235296</c:v>
                </c:pt>
                <c:pt idx="722">
                  <c:v>2895.5647058823529</c:v>
                </c:pt>
                <c:pt idx="723">
                  <c:v>2307.035294117647</c:v>
                </c:pt>
                <c:pt idx="724">
                  <c:v>1330.0764705882352</c:v>
                </c:pt>
                <c:pt idx="725">
                  <c:v>459.05294117647054</c:v>
                </c:pt>
                <c:pt idx="726">
                  <c:v>423.74117647058824</c:v>
                </c:pt>
                <c:pt idx="727">
                  <c:v>329.57647058823528</c:v>
                </c:pt>
                <c:pt idx="728">
                  <c:v>623.84117647058827</c:v>
                </c:pt>
                <c:pt idx="729">
                  <c:v>835.71176470588239</c:v>
                </c:pt>
                <c:pt idx="730">
                  <c:v>1118.2058823529412</c:v>
                </c:pt>
                <c:pt idx="731">
                  <c:v>1742.0470588235294</c:v>
                </c:pt>
                <c:pt idx="732">
                  <c:v>2036.3117647058823</c:v>
                </c:pt>
                <c:pt idx="733">
                  <c:v>2083.3941176470589</c:v>
                </c:pt>
                <c:pt idx="734">
                  <c:v>2601.3000000000002</c:v>
                </c:pt>
                <c:pt idx="735">
                  <c:v>3072.123529411765</c:v>
                </c:pt>
                <c:pt idx="736">
                  <c:v>3448.7823529411767</c:v>
                </c:pt>
                <c:pt idx="737">
                  <c:v>3566.4882352941177</c:v>
                </c:pt>
                <c:pt idx="738">
                  <c:v>3966.6882352941179</c:v>
                </c:pt>
                <c:pt idx="739">
                  <c:v>3848.9823529411765</c:v>
                </c:pt>
                <c:pt idx="740">
                  <c:v>3707.7352941176473</c:v>
                </c:pt>
                <c:pt idx="741">
                  <c:v>3460.5529411764705</c:v>
                </c:pt>
                <c:pt idx="742">
                  <c:v>3919.6058823529411</c:v>
                </c:pt>
                <c:pt idx="743">
                  <c:v>3884.294117647059</c:v>
                </c:pt>
                <c:pt idx="744">
                  <c:v>3872.5235294117647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C4-4DFF-89B5-6C87FB232741}"/>
            </c:ext>
          </c:extLst>
        </c:ser>
        <c:ser>
          <c:idx val="1"/>
          <c:order val="1"/>
          <c:tx>
            <c:strRef>
              <c:f>'Jan2020-PSE-variation_MODBE'!$G$1</c:f>
              <c:strCache>
                <c:ptCount val="1"/>
                <c:pt idx="0">
                  <c:v>Coal generation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'Jan2020-PSE-variation_MODBE'!$G$2:$G$746</c:f>
              <c:numCache>
                <c:formatCode>General</c:formatCode>
                <c:ptCount val="745"/>
                <c:pt idx="0">
                  <c:v>1460</c:v>
                </c:pt>
                <c:pt idx="1">
                  <c:v>1367.1378091872791</c:v>
                </c:pt>
                <c:pt idx="2">
                  <c:v>1372.2968197879859</c:v>
                </c:pt>
                <c:pt idx="3">
                  <c:v>1364.5583038869258</c:v>
                </c:pt>
                <c:pt idx="4">
                  <c:v>1364.5583038869258</c:v>
                </c:pt>
                <c:pt idx="5">
                  <c:v>1367.1378091872791</c:v>
                </c:pt>
                <c:pt idx="6">
                  <c:v>1338.7632508833922</c:v>
                </c:pt>
                <c:pt idx="7">
                  <c:v>1369.7173144876326</c:v>
                </c:pt>
                <c:pt idx="8">
                  <c:v>1367.1378091872791</c:v>
                </c:pt>
                <c:pt idx="9">
                  <c:v>1364.5583038869258</c:v>
                </c:pt>
                <c:pt idx="10">
                  <c:v>1369.7173144876326</c:v>
                </c:pt>
                <c:pt idx="11">
                  <c:v>1372.2968197879859</c:v>
                </c:pt>
                <c:pt idx="12">
                  <c:v>1364.5583038869258</c:v>
                </c:pt>
                <c:pt idx="13">
                  <c:v>1367.1378091872791</c:v>
                </c:pt>
                <c:pt idx="14">
                  <c:v>1364.5583038869258</c:v>
                </c:pt>
                <c:pt idx="15">
                  <c:v>1364.5583038869258</c:v>
                </c:pt>
                <c:pt idx="16">
                  <c:v>1361.9787985865723</c:v>
                </c:pt>
                <c:pt idx="17">
                  <c:v>1359.3992932862191</c:v>
                </c:pt>
                <c:pt idx="18">
                  <c:v>1367.1378091872791</c:v>
                </c:pt>
                <c:pt idx="19">
                  <c:v>1364.5583038869258</c:v>
                </c:pt>
                <c:pt idx="20">
                  <c:v>1361.9787985865723</c:v>
                </c:pt>
                <c:pt idx="21">
                  <c:v>1361.9787985865723</c:v>
                </c:pt>
                <c:pt idx="22">
                  <c:v>1361.9787985865723</c:v>
                </c:pt>
                <c:pt idx="23">
                  <c:v>1372.2968197879859</c:v>
                </c:pt>
                <c:pt idx="24">
                  <c:v>1380.035335689046</c:v>
                </c:pt>
                <c:pt idx="25">
                  <c:v>1387.773851590106</c:v>
                </c:pt>
                <c:pt idx="26">
                  <c:v>1392.9328621908128</c:v>
                </c:pt>
                <c:pt idx="27">
                  <c:v>1385.1943462897525</c:v>
                </c:pt>
                <c:pt idx="28">
                  <c:v>1380.035335689046</c:v>
                </c:pt>
                <c:pt idx="29">
                  <c:v>1380.035335689046</c:v>
                </c:pt>
                <c:pt idx="30">
                  <c:v>1374.8763250883392</c:v>
                </c:pt>
                <c:pt idx="31">
                  <c:v>1325.8657243816256</c:v>
                </c:pt>
                <c:pt idx="32">
                  <c:v>1253.6395759717313</c:v>
                </c:pt>
                <c:pt idx="33">
                  <c:v>1181.4134275618374</c:v>
                </c:pt>
                <c:pt idx="34">
                  <c:v>1173.6749116607775</c:v>
                </c:pt>
                <c:pt idx="35">
                  <c:v>1147.8798586572439</c:v>
                </c:pt>
                <c:pt idx="36">
                  <c:v>1171.095406360424</c:v>
                </c:pt>
                <c:pt idx="37">
                  <c:v>1158.1978798586572</c:v>
                </c:pt>
                <c:pt idx="38">
                  <c:v>1163.356890459364</c:v>
                </c:pt>
                <c:pt idx="39">
                  <c:v>1160.7773851590107</c:v>
                </c:pt>
                <c:pt idx="40">
                  <c:v>1160.7773851590107</c:v>
                </c:pt>
                <c:pt idx="41">
                  <c:v>1168.5159010600707</c:v>
                </c:pt>
                <c:pt idx="42">
                  <c:v>1171.095406360424</c:v>
                </c:pt>
                <c:pt idx="43">
                  <c:v>1173.6749116607775</c:v>
                </c:pt>
                <c:pt idx="44">
                  <c:v>1168.5159010600707</c:v>
                </c:pt>
                <c:pt idx="45">
                  <c:v>1173.6749116607775</c:v>
                </c:pt>
                <c:pt idx="46">
                  <c:v>1171.095406360424</c:v>
                </c:pt>
                <c:pt idx="47">
                  <c:v>1173.6749116607775</c:v>
                </c:pt>
                <c:pt idx="48">
                  <c:v>1171.095406360424</c:v>
                </c:pt>
                <c:pt idx="49">
                  <c:v>1173.6749116607775</c:v>
                </c:pt>
                <c:pt idx="50">
                  <c:v>1168.5159010600707</c:v>
                </c:pt>
                <c:pt idx="51">
                  <c:v>1176.2544169611306</c:v>
                </c:pt>
                <c:pt idx="52">
                  <c:v>1173.6749116607775</c:v>
                </c:pt>
                <c:pt idx="53">
                  <c:v>1171.095406360424</c:v>
                </c:pt>
                <c:pt idx="54">
                  <c:v>1173.6749116607775</c:v>
                </c:pt>
                <c:pt idx="55">
                  <c:v>1168.5159010600707</c:v>
                </c:pt>
                <c:pt idx="56">
                  <c:v>1165.9363957597172</c:v>
                </c:pt>
                <c:pt idx="57">
                  <c:v>1168.5159010600707</c:v>
                </c:pt>
                <c:pt idx="58">
                  <c:v>1173.6749116607775</c:v>
                </c:pt>
                <c:pt idx="59">
                  <c:v>1181.4134275618374</c:v>
                </c:pt>
                <c:pt idx="60">
                  <c:v>1181.4134275618374</c:v>
                </c:pt>
                <c:pt idx="61">
                  <c:v>1168.5159010600707</c:v>
                </c:pt>
                <c:pt idx="62">
                  <c:v>1163.356890459364</c:v>
                </c:pt>
                <c:pt idx="63">
                  <c:v>1163.356890459364</c:v>
                </c:pt>
                <c:pt idx="64">
                  <c:v>1171.095406360424</c:v>
                </c:pt>
                <c:pt idx="65">
                  <c:v>1171.095406360424</c:v>
                </c:pt>
                <c:pt idx="66">
                  <c:v>1104.0282685512368</c:v>
                </c:pt>
                <c:pt idx="67">
                  <c:v>980.21201413427559</c:v>
                </c:pt>
                <c:pt idx="68">
                  <c:v>962.15547703180209</c:v>
                </c:pt>
                <c:pt idx="69">
                  <c:v>964.73498233215548</c:v>
                </c:pt>
                <c:pt idx="70">
                  <c:v>972.47349823321554</c:v>
                </c:pt>
                <c:pt idx="71">
                  <c:v>964.73498233215548</c:v>
                </c:pt>
                <c:pt idx="72">
                  <c:v>962.15547703180209</c:v>
                </c:pt>
                <c:pt idx="73">
                  <c:v>964.73498233215548</c:v>
                </c:pt>
                <c:pt idx="74">
                  <c:v>969.89399293286215</c:v>
                </c:pt>
                <c:pt idx="75">
                  <c:v>972.47349823321554</c:v>
                </c:pt>
                <c:pt idx="76">
                  <c:v>969.89399293286215</c:v>
                </c:pt>
                <c:pt idx="77">
                  <c:v>962.15547703180209</c:v>
                </c:pt>
                <c:pt idx="78">
                  <c:v>951.83745583038865</c:v>
                </c:pt>
                <c:pt idx="79">
                  <c:v>949.25795053003526</c:v>
                </c:pt>
                <c:pt idx="80">
                  <c:v>951.83745583038865</c:v>
                </c:pt>
                <c:pt idx="81">
                  <c:v>954.41696113074204</c:v>
                </c:pt>
                <c:pt idx="82">
                  <c:v>962.15547703180209</c:v>
                </c:pt>
                <c:pt idx="83">
                  <c:v>954.41696113074204</c:v>
                </c:pt>
                <c:pt idx="84">
                  <c:v>951.83745583038865</c:v>
                </c:pt>
                <c:pt idx="85">
                  <c:v>949.25795053003526</c:v>
                </c:pt>
                <c:pt idx="86">
                  <c:v>954.41696113074204</c:v>
                </c:pt>
                <c:pt idx="87">
                  <c:v>949.25795053003526</c:v>
                </c:pt>
                <c:pt idx="88">
                  <c:v>959.57597173144882</c:v>
                </c:pt>
                <c:pt idx="89">
                  <c:v>949.25795053003526</c:v>
                </c:pt>
                <c:pt idx="90">
                  <c:v>954.41696113074204</c:v>
                </c:pt>
                <c:pt idx="91">
                  <c:v>938.93992932862193</c:v>
                </c:pt>
                <c:pt idx="92">
                  <c:v>944.09893992932871</c:v>
                </c:pt>
                <c:pt idx="93">
                  <c:v>954.41696113074204</c:v>
                </c:pt>
                <c:pt idx="94">
                  <c:v>954.41696113074204</c:v>
                </c:pt>
                <c:pt idx="95">
                  <c:v>954.41696113074204</c:v>
                </c:pt>
                <c:pt idx="96">
                  <c:v>962.15547703180209</c:v>
                </c:pt>
                <c:pt idx="97">
                  <c:v>962.15547703180209</c:v>
                </c:pt>
                <c:pt idx="98">
                  <c:v>962.15547703180209</c:v>
                </c:pt>
                <c:pt idx="99">
                  <c:v>967.31448763250887</c:v>
                </c:pt>
                <c:pt idx="100">
                  <c:v>959.57597173144882</c:v>
                </c:pt>
                <c:pt idx="101">
                  <c:v>905.40636042402821</c:v>
                </c:pt>
                <c:pt idx="102">
                  <c:v>895.08833922261488</c:v>
                </c:pt>
                <c:pt idx="103">
                  <c:v>897.66784452296827</c:v>
                </c:pt>
                <c:pt idx="104">
                  <c:v>892.50883392226149</c:v>
                </c:pt>
                <c:pt idx="105">
                  <c:v>900.24734982332166</c:v>
                </c:pt>
                <c:pt idx="106">
                  <c:v>895.08833922261488</c:v>
                </c:pt>
                <c:pt idx="107">
                  <c:v>895.08833922261488</c:v>
                </c:pt>
                <c:pt idx="108">
                  <c:v>905.40636042402821</c:v>
                </c:pt>
                <c:pt idx="109">
                  <c:v>905.40636042402821</c:v>
                </c:pt>
                <c:pt idx="110">
                  <c:v>905.40636042402821</c:v>
                </c:pt>
                <c:pt idx="111">
                  <c:v>895.08833922261488</c:v>
                </c:pt>
                <c:pt idx="112">
                  <c:v>897.66784452296827</c:v>
                </c:pt>
                <c:pt idx="113">
                  <c:v>897.66784452296827</c:v>
                </c:pt>
                <c:pt idx="114">
                  <c:v>897.66784452296827</c:v>
                </c:pt>
                <c:pt idx="115">
                  <c:v>900.24734982332166</c:v>
                </c:pt>
                <c:pt idx="116">
                  <c:v>900.24734982332166</c:v>
                </c:pt>
                <c:pt idx="117">
                  <c:v>897.66784452296827</c:v>
                </c:pt>
                <c:pt idx="118">
                  <c:v>905.40636042402821</c:v>
                </c:pt>
                <c:pt idx="119">
                  <c:v>877.03180212014138</c:v>
                </c:pt>
                <c:pt idx="120">
                  <c:v>895.08833922261488</c:v>
                </c:pt>
                <c:pt idx="121">
                  <c:v>897.66784452296827</c:v>
                </c:pt>
                <c:pt idx="122">
                  <c:v>887.34982332155471</c:v>
                </c:pt>
                <c:pt idx="123">
                  <c:v>889.9293286219081</c:v>
                </c:pt>
                <c:pt idx="124">
                  <c:v>900.24734982332166</c:v>
                </c:pt>
                <c:pt idx="125">
                  <c:v>897.66784452296827</c:v>
                </c:pt>
                <c:pt idx="126">
                  <c:v>895.08833922261488</c:v>
                </c:pt>
                <c:pt idx="127">
                  <c:v>897.66784452296827</c:v>
                </c:pt>
                <c:pt idx="128">
                  <c:v>897.66784452296827</c:v>
                </c:pt>
                <c:pt idx="129">
                  <c:v>897.66784452296827</c:v>
                </c:pt>
                <c:pt idx="130">
                  <c:v>892.50883392226149</c:v>
                </c:pt>
                <c:pt idx="131">
                  <c:v>900.24734982332166</c:v>
                </c:pt>
                <c:pt idx="132">
                  <c:v>902.82685512367482</c:v>
                </c:pt>
                <c:pt idx="133">
                  <c:v>897.66784452296827</c:v>
                </c:pt>
                <c:pt idx="134">
                  <c:v>895.08833922261488</c:v>
                </c:pt>
                <c:pt idx="135">
                  <c:v>887.34982332155471</c:v>
                </c:pt>
                <c:pt idx="136">
                  <c:v>956.99646643109543</c:v>
                </c:pt>
                <c:pt idx="137">
                  <c:v>964.73498233215548</c:v>
                </c:pt>
                <c:pt idx="138">
                  <c:v>962.15547703180209</c:v>
                </c:pt>
                <c:pt idx="139">
                  <c:v>962.15547703180209</c:v>
                </c:pt>
                <c:pt idx="140">
                  <c:v>964.73498233215548</c:v>
                </c:pt>
                <c:pt idx="141">
                  <c:v>962.15547703180209</c:v>
                </c:pt>
                <c:pt idx="142">
                  <c:v>967.31448763250887</c:v>
                </c:pt>
                <c:pt idx="143">
                  <c:v>959.57597173144882</c:v>
                </c:pt>
                <c:pt idx="144">
                  <c:v>964.73498233215548</c:v>
                </c:pt>
                <c:pt idx="145">
                  <c:v>962.15547703180209</c:v>
                </c:pt>
                <c:pt idx="146">
                  <c:v>959.57597173144882</c:v>
                </c:pt>
                <c:pt idx="147">
                  <c:v>959.57597173144882</c:v>
                </c:pt>
                <c:pt idx="148">
                  <c:v>962.15547703180209</c:v>
                </c:pt>
                <c:pt idx="149">
                  <c:v>959.57597173144882</c:v>
                </c:pt>
                <c:pt idx="150">
                  <c:v>900.24734982332166</c:v>
                </c:pt>
                <c:pt idx="151">
                  <c:v>900.24734982332166</c:v>
                </c:pt>
                <c:pt idx="152">
                  <c:v>900.24734982332166</c:v>
                </c:pt>
                <c:pt idx="153">
                  <c:v>900.24734982332166</c:v>
                </c:pt>
                <c:pt idx="154">
                  <c:v>900.24734982332166</c:v>
                </c:pt>
                <c:pt idx="155">
                  <c:v>879.61130742049465</c:v>
                </c:pt>
                <c:pt idx="156">
                  <c:v>900.24734982332166</c:v>
                </c:pt>
                <c:pt idx="157">
                  <c:v>897.66784452296827</c:v>
                </c:pt>
                <c:pt idx="158">
                  <c:v>900.24734982332166</c:v>
                </c:pt>
                <c:pt idx="159">
                  <c:v>907.9858657243816</c:v>
                </c:pt>
                <c:pt idx="160">
                  <c:v>897.66784452296827</c:v>
                </c:pt>
                <c:pt idx="161">
                  <c:v>895.08833922261488</c:v>
                </c:pt>
                <c:pt idx="162">
                  <c:v>897.66784452296827</c:v>
                </c:pt>
                <c:pt idx="163">
                  <c:v>895.08833922261488</c:v>
                </c:pt>
                <c:pt idx="164">
                  <c:v>956.99646643109543</c:v>
                </c:pt>
                <c:pt idx="165">
                  <c:v>964.73498233215548</c:v>
                </c:pt>
                <c:pt idx="166">
                  <c:v>962.15547703180209</c:v>
                </c:pt>
                <c:pt idx="167">
                  <c:v>959.57597173144882</c:v>
                </c:pt>
                <c:pt idx="168">
                  <c:v>956.99646643109543</c:v>
                </c:pt>
                <c:pt idx="169">
                  <c:v>959.57597173144882</c:v>
                </c:pt>
                <c:pt idx="170">
                  <c:v>962.15547703180209</c:v>
                </c:pt>
                <c:pt idx="171">
                  <c:v>959.57597173144882</c:v>
                </c:pt>
                <c:pt idx="172">
                  <c:v>962.15547703180209</c:v>
                </c:pt>
                <c:pt idx="173">
                  <c:v>962.15547703180209</c:v>
                </c:pt>
                <c:pt idx="174">
                  <c:v>962.15547703180209</c:v>
                </c:pt>
                <c:pt idx="175">
                  <c:v>956.99646643109543</c:v>
                </c:pt>
                <c:pt idx="176">
                  <c:v>962.15547703180209</c:v>
                </c:pt>
                <c:pt idx="177">
                  <c:v>964.73498233215548</c:v>
                </c:pt>
                <c:pt idx="178">
                  <c:v>964.73498233215548</c:v>
                </c:pt>
                <c:pt idx="179">
                  <c:v>962.15547703180209</c:v>
                </c:pt>
                <c:pt idx="180">
                  <c:v>954.41696113074204</c:v>
                </c:pt>
                <c:pt idx="181">
                  <c:v>964.73498233215548</c:v>
                </c:pt>
                <c:pt idx="182">
                  <c:v>962.15547703180209</c:v>
                </c:pt>
                <c:pt idx="183">
                  <c:v>959.57597173144882</c:v>
                </c:pt>
                <c:pt idx="184">
                  <c:v>956.99646643109543</c:v>
                </c:pt>
                <c:pt idx="185">
                  <c:v>959.57597173144882</c:v>
                </c:pt>
                <c:pt idx="186">
                  <c:v>959.57597173144882</c:v>
                </c:pt>
                <c:pt idx="187">
                  <c:v>962.15547703180209</c:v>
                </c:pt>
                <c:pt idx="188">
                  <c:v>962.15547703180209</c:v>
                </c:pt>
                <c:pt idx="189">
                  <c:v>962.15547703180209</c:v>
                </c:pt>
                <c:pt idx="190">
                  <c:v>962.15547703180209</c:v>
                </c:pt>
                <c:pt idx="191">
                  <c:v>962.15547703180209</c:v>
                </c:pt>
                <c:pt idx="192">
                  <c:v>962.15547703180209</c:v>
                </c:pt>
                <c:pt idx="193">
                  <c:v>964.73498233215548</c:v>
                </c:pt>
                <c:pt idx="194">
                  <c:v>964.73498233215548</c:v>
                </c:pt>
                <c:pt idx="195">
                  <c:v>964.73498233215548</c:v>
                </c:pt>
                <c:pt idx="196">
                  <c:v>962.15547703180209</c:v>
                </c:pt>
                <c:pt idx="197">
                  <c:v>962.15547703180209</c:v>
                </c:pt>
                <c:pt idx="198">
                  <c:v>956.99646643109543</c:v>
                </c:pt>
                <c:pt idx="199">
                  <c:v>962.15547703180209</c:v>
                </c:pt>
                <c:pt idx="200">
                  <c:v>959.57597173144882</c:v>
                </c:pt>
                <c:pt idx="201">
                  <c:v>959.57597173144882</c:v>
                </c:pt>
                <c:pt idx="202">
                  <c:v>959.57597173144882</c:v>
                </c:pt>
                <c:pt idx="203">
                  <c:v>959.57597173144882</c:v>
                </c:pt>
                <c:pt idx="204">
                  <c:v>959.57597173144882</c:v>
                </c:pt>
                <c:pt idx="205">
                  <c:v>959.57597173144882</c:v>
                </c:pt>
                <c:pt idx="206">
                  <c:v>959.57597173144882</c:v>
                </c:pt>
                <c:pt idx="207">
                  <c:v>962.15547703180209</c:v>
                </c:pt>
                <c:pt idx="208">
                  <c:v>959.57597173144882</c:v>
                </c:pt>
                <c:pt idx="209">
                  <c:v>962.15547703180209</c:v>
                </c:pt>
                <c:pt idx="210">
                  <c:v>959.57597173144882</c:v>
                </c:pt>
                <c:pt idx="211">
                  <c:v>959.57597173144882</c:v>
                </c:pt>
                <c:pt idx="212">
                  <c:v>959.57597173144882</c:v>
                </c:pt>
                <c:pt idx="213">
                  <c:v>959.57597173144882</c:v>
                </c:pt>
                <c:pt idx="214">
                  <c:v>962.15547703180209</c:v>
                </c:pt>
                <c:pt idx="215">
                  <c:v>959.57597173144882</c:v>
                </c:pt>
                <c:pt idx="216">
                  <c:v>956.99646643109543</c:v>
                </c:pt>
                <c:pt idx="217">
                  <c:v>962.15547703180209</c:v>
                </c:pt>
                <c:pt idx="218">
                  <c:v>959.57597173144882</c:v>
                </c:pt>
                <c:pt idx="219">
                  <c:v>962.15547703180209</c:v>
                </c:pt>
                <c:pt idx="220">
                  <c:v>959.57597173144882</c:v>
                </c:pt>
                <c:pt idx="221">
                  <c:v>956.99646643109543</c:v>
                </c:pt>
                <c:pt idx="222">
                  <c:v>962.15547703180209</c:v>
                </c:pt>
                <c:pt idx="223">
                  <c:v>956.99646643109543</c:v>
                </c:pt>
                <c:pt idx="224">
                  <c:v>959.57597173144882</c:v>
                </c:pt>
                <c:pt idx="225">
                  <c:v>956.99646643109543</c:v>
                </c:pt>
                <c:pt idx="226">
                  <c:v>956.99646643109543</c:v>
                </c:pt>
                <c:pt idx="227">
                  <c:v>956.99646643109543</c:v>
                </c:pt>
                <c:pt idx="228">
                  <c:v>956.99646643109543</c:v>
                </c:pt>
                <c:pt idx="229">
                  <c:v>964.73498233215548</c:v>
                </c:pt>
                <c:pt idx="230">
                  <c:v>962.15547703180209</c:v>
                </c:pt>
                <c:pt idx="231">
                  <c:v>959.57597173144882</c:v>
                </c:pt>
                <c:pt idx="232">
                  <c:v>956.99646643109543</c:v>
                </c:pt>
                <c:pt idx="233">
                  <c:v>959.57597173144882</c:v>
                </c:pt>
                <c:pt idx="234">
                  <c:v>956.99646643109543</c:v>
                </c:pt>
                <c:pt idx="235">
                  <c:v>956.99646643109543</c:v>
                </c:pt>
                <c:pt idx="236">
                  <c:v>956.99646643109543</c:v>
                </c:pt>
                <c:pt idx="237">
                  <c:v>956.99646643109543</c:v>
                </c:pt>
                <c:pt idx="238">
                  <c:v>969.89399293286215</c:v>
                </c:pt>
                <c:pt idx="239">
                  <c:v>959.57597173144882</c:v>
                </c:pt>
                <c:pt idx="240">
                  <c:v>962.15547703180209</c:v>
                </c:pt>
                <c:pt idx="241">
                  <c:v>964.73498233215548</c:v>
                </c:pt>
                <c:pt idx="242">
                  <c:v>959.57597173144882</c:v>
                </c:pt>
                <c:pt idx="243">
                  <c:v>959.57597173144882</c:v>
                </c:pt>
                <c:pt idx="244">
                  <c:v>964.73498233215548</c:v>
                </c:pt>
                <c:pt idx="245">
                  <c:v>964.73498233215548</c:v>
                </c:pt>
                <c:pt idx="246">
                  <c:v>964.73498233215548</c:v>
                </c:pt>
                <c:pt idx="247">
                  <c:v>964.73498233215548</c:v>
                </c:pt>
                <c:pt idx="248">
                  <c:v>962.15547703180209</c:v>
                </c:pt>
                <c:pt idx="249">
                  <c:v>962.15547703180209</c:v>
                </c:pt>
                <c:pt idx="250">
                  <c:v>962.15547703180209</c:v>
                </c:pt>
                <c:pt idx="251">
                  <c:v>959.57597173144882</c:v>
                </c:pt>
                <c:pt idx="252">
                  <c:v>959.57597173144882</c:v>
                </c:pt>
                <c:pt idx="253">
                  <c:v>956.99646643109543</c:v>
                </c:pt>
                <c:pt idx="254">
                  <c:v>954.41696113074204</c:v>
                </c:pt>
                <c:pt idx="255">
                  <c:v>954.41696113074204</c:v>
                </c:pt>
                <c:pt idx="256">
                  <c:v>956.99646643109543</c:v>
                </c:pt>
                <c:pt idx="257">
                  <c:v>956.99646643109543</c:v>
                </c:pt>
                <c:pt idx="258">
                  <c:v>959.57597173144882</c:v>
                </c:pt>
                <c:pt idx="259">
                  <c:v>959.57597173144882</c:v>
                </c:pt>
                <c:pt idx="260">
                  <c:v>956.99646643109543</c:v>
                </c:pt>
                <c:pt idx="261">
                  <c:v>956.99646643109543</c:v>
                </c:pt>
                <c:pt idx="262">
                  <c:v>959.57597173144882</c:v>
                </c:pt>
                <c:pt idx="263">
                  <c:v>959.57597173144882</c:v>
                </c:pt>
                <c:pt idx="264">
                  <c:v>956.99646643109543</c:v>
                </c:pt>
                <c:pt idx="265">
                  <c:v>956.99646643109543</c:v>
                </c:pt>
                <c:pt idx="266">
                  <c:v>964.73498233215548</c:v>
                </c:pt>
                <c:pt idx="267">
                  <c:v>964.73498233215548</c:v>
                </c:pt>
                <c:pt idx="268">
                  <c:v>959.57597173144882</c:v>
                </c:pt>
                <c:pt idx="269">
                  <c:v>959.57597173144882</c:v>
                </c:pt>
                <c:pt idx="270">
                  <c:v>959.57597173144882</c:v>
                </c:pt>
                <c:pt idx="271">
                  <c:v>964.73498233215548</c:v>
                </c:pt>
                <c:pt idx="272">
                  <c:v>956.99646643109543</c:v>
                </c:pt>
                <c:pt idx="273">
                  <c:v>956.99646643109543</c:v>
                </c:pt>
                <c:pt idx="274">
                  <c:v>959.57597173144882</c:v>
                </c:pt>
                <c:pt idx="275">
                  <c:v>951.83745583038865</c:v>
                </c:pt>
                <c:pt idx="276">
                  <c:v>962.15547703180209</c:v>
                </c:pt>
                <c:pt idx="277">
                  <c:v>962.15547703180209</c:v>
                </c:pt>
                <c:pt idx="278">
                  <c:v>962.15547703180209</c:v>
                </c:pt>
                <c:pt idx="279">
                  <c:v>967.31448763250887</c:v>
                </c:pt>
                <c:pt idx="280">
                  <c:v>959.57597173144882</c:v>
                </c:pt>
                <c:pt idx="281">
                  <c:v>962.15547703180209</c:v>
                </c:pt>
                <c:pt idx="282">
                  <c:v>962.15547703180209</c:v>
                </c:pt>
                <c:pt idx="283">
                  <c:v>962.15547703180209</c:v>
                </c:pt>
                <c:pt idx="284">
                  <c:v>962.15547703180209</c:v>
                </c:pt>
                <c:pt idx="285">
                  <c:v>962.15547703180209</c:v>
                </c:pt>
                <c:pt idx="286">
                  <c:v>964.73498233215548</c:v>
                </c:pt>
                <c:pt idx="287">
                  <c:v>964.73498233215548</c:v>
                </c:pt>
                <c:pt idx="288">
                  <c:v>959.57597173144882</c:v>
                </c:pt>
                <c:pt idx="289">
                  <c:v>964.73498233215548</c:v>
                </c:pt>
                <c:pt idx="290">
                  <c:v>964.73498233215548</c:v>
                </c:pt>
                <c:pt idx="291">
                  <c:v>962.15547703180209</c:v>
                </c:pt>
                <c:pt idx="292">
                  <c:v>964.73498233215548</c:v>
                </c:pt>
                <c:pt idx="293">
                  <c:v>964.73498233215548</c:v>
                </c:pt>
                <c:pt idx="294">
                  <c:v>962.15547703180209</c:v>
                </c:pt>
                <c:pt idx="295">
                  <c:v>967.31448763250887</c:v>
                </c:pt>
                <c:pt idx="296">
                  <c:v>962.15547703180209</c:v>
                </c:pt>
                <c:pt idx="297">
                  <c:v>962.15547703180209</c:v>
                </c:pt>
                <c:pt idx="298">
                  <c:v>967.31448763250887</c:v>
                </c:pt>
                <c:pt idx="299">
                  <c:v>964.73498233215548</c:v>
                </c:pt>
                <c:pt idx="300">
                  <c:v>962.15547703180209</c:v>
                </c:pt>
                <c:pt idx="301">
                  <c:v>964.73498233215548</c:v>
                </c:pt>
                <c:pt idx="302">
                  <c:v>967.31448763250887</c:v>
                </c:pt>
                <c:pt idx="303">
                  <c:v>967.31448763250887</c:v>
                </c:pt>
                <c:pt idx="304">
                  <c:v>962.15547703180209</c:v>
                </c:pt>
                <c:pt idx="305">
                  <c:v>967.31448763250887</c:v>
                </c:pt>
                <c:pt idx="306">
                  <c:v>962.15547703180209</c:v>
                </c:pt>
                <c:pt idx="307">
                  <c:v>964.73498233215548</c:v>
                </c:pt>
                <c:pt idx="308">
                  <c:v>964.73498233215548</c:v>
                </c:pt>
                <c:pt idx="309">
                  <c:v>964.73498233215548</c:v>
                </c:pt>
                <c:pt idx="310">
                  <c:v>962.15547703180209</c:v>
                </c:pt>
                <c:pt idx="311">
                  <c:v>964.73498233215548</c:v>
                </c:pt>
                <c:pt idx="312">
                  <c:v>964.73498233215548</c:v>
                </c:pt>
                <c:pt idx="313">
                  <c:v>964.73498233215548</c:v>
                </c:pt>
                <c:pt idx="314">
                  <c:v>964.73498233215548</c:v>
                </c:pt>
                <c:pt idx="315">
                  <c:v>962.15547703180209</c:v>
                </c:pt>
                <c:pt idx="316">
                  <c:v>967.31448763250887</c:v>
                </c:pt>
                <c:pt idx="317">
                  <c:v>959.57597173144882</c:v>
                </c:pt>
                <c:pt idx="318">
                  <c:v>376.60777385159008</c:v>
                </c:pt>
                <c:pt idx="319">
                  <c:v>294.06360424028264</c:v>
                </c:pt>
                <c:pt idx="320">
                  <c:v>288.90459363957598</c:v>
                </c:pt>
                <c:pt idx="321">
                  <c:v>286.32508833922265</c:v>
                </c:pt>
                <c:pt idx="322">
                  <c:v>288.90459363957598</c:v>
                </c:pt>
                <c:pt idx="323">
                  <c:v>319.85865724381625</c:v>
                </c:pt>
                <c:pt idx="324">
                  <c:v>693.886925795053</c:v>
                </c:pt>
                <c:pt idx="325">
                  <c:v>791.90812720848055</c:v>
                </c:pt>
                <c:pt idx="326">
                  <c:v>789.32862190812716</c:v>
                </c:pt>
                <c:pt idx="327">
                  <c:v>791.90812720848055</c:v>
                </c:pt>
                <c:pt idx="328">
                  <c:v>846.07773851590105</c:v>
                </c:pt>
                <c:pt idx="329">
                  <c:v>858.97526501766777</c:v>
                </c:pt>
                <c:pt idx="330">
                  <c:v>956.99646643109543</c:v>
                </c:pt>
                <c:pt idx="331">
                  <c:v>959.57597173144882</c:v>
                </c:pt>
                <c:pt idx="332">
                  <c:v>962.15547703180209</c:v>
                </c:pt>
                <c:pt idx="333">
                  <c:v>956.99646643109543</c:v>
                </c:pt>
                <c:pt idx="334">
                  <c:v>962.15547703180209</c:v>
                </c:pt>
                <c:pt idx="335">
                  <c:v>964.73498233215548</c:v>
                </c:pt>
                <c:pt idx="336">
                  <c:v>959.57597173144882</c:v>
                </c:pt>
                <c:pt idx="337">
                  <c:v>962.15547703180209</c:v>
                </c:pt>
                <c:pt idx="338">
                  <c:v>959.57597173144882</c:v>
                </c:pt>
                <c:pt idx="339">
                  <c:v>962.15547703180209</c:v>
                </c:pt>
                <c:pt idx="340">
                  <c:v>962.15547703180209</c:v>
                </c:pt>
                <c:pt idx="341">
                  <c:v>964.73498233215548</c:v>
                </c:pt>
                <c:pt idx="342">
                  <c:v>951.83745583038865</c:v>
                </c:pt>
                <c:pt idx="343">
                  <c:v>951.83745583038865</c:v>
                </c:pt>
                <c:pt idx="344">
                  <c:v>954.41696113074204</c:v>
                </c:pt>
                <c:pt idx="345">
                  <c:v>949.25795053003526</c:v>
                </c:pt>
                <c:pt idx="346">
                  <c:v>951.83745583038865</c:v>
                </c:pt>
                <c:pt idx="347">
                  <c:v>951.83745583038865</c:v>
                </c:pt>
                <c:pt idx="348">
                  <c:v>954.41696113074204</c:v>
                </c:pt>
                <c:pt idx="349">
                  <c:v>941.51943462897532</c:v>
                </c:pt>
                <c:pt idx="350">
                  <c:v>956.99646643109543</c:v>
                </c:pt>
                <c:pt idx="351">
                  <c:v>962.15547703180209</c:v>
                </c:pt>
                <c:pt idx="352">
                  <c:v>964.73498233215548</c:v>
                </c:pt>
                <c:pt idx="353">
                  <c:v>962.15547703180209</c:v>
                </c:pt>
                <c:pt idx="354">
                  <c:v>959.57597173144882</c:v>
                </c:pt>
                <c:pt idx="355">
                  <c:v>962.15547703180209</c:v>
                </c:pt>
                <c:pt idx="356">
                  <c:v>959.57597173144882</c:v>
                </c:pt>
                <c:pt idx="357">
                  <c:v>964.73498233215548</c:v>
                </c:pt>
                <c:pt idx="358">
                  <c:v>962.15547703180209</c:v>
                </c:pt>
                <c:pt idx="359">
                  <c:v>959.57597173144882</c:v>
                </c:pt>
                <c:pt idx="360">
                  <c:v>964.73498233215548</c:v>
                </c:pt>
                <c:pt idx="361">
                  <c:v>962.15547703180209</c:v>
                </c:pt>
                <c:pt idx="362">
                  <c:v>962.15547703180209</c:v>
                </c:pt>
                <c:pt idx="363">
                  <c:v>964.73498233215548</c:v>
                </c:pt>
                <c:pt idx="364">
                  <c:v>962.15547703180209</c:v>
                </c:pt>
                <c:pt idx="365">
                  <c:v>962.15547703180209</c:v>
                </c:pt>
                <c:pt idx="366">
                  <c:v>962.15547703180209</c:v>
                </c:pt>
                <c:pt idx="367">
                  <c:v>962.15547703180209</c:v>
                </c:pt>
                <c:pt idx="368">
                  <c:v>967.31448763250887</c:v>
                </c:pt>
                <c:pt idx="369">
                  <c:v>962.15547703180209</c:v>
                </c:pt>
                <c:pt idx="370">
                  <c:v>962.15547703180209</c:v>
                </c:pt>
                <c:pt idx="371">
                  <c:v>962.15547703180209</c:v>
                </c:pt>
                <c:pt idx="372">
                  <c:v>964.73498233215548</c:v>
                </c:pt>
                <c:pt idx="373">
                  <c:v>959.57597173144882</c:v>
                </c:pt>
                <c:pt idx="374">
                  <c:v>962.15547703180209</c:v>
                </c:pt>
                <c:pt idx="375">
                  <c:v>959.57597173144882</c:v>
                </c:pt>
                <c:pt idx="376">
                  <c:v>964.73498233215548</c:v>
                </c:pt>
                <c:pt idx="377">
                  <c:v>959.57597173144882</c:v>
                </c:pt>
                <c:pt idx="378">
                  <c:v>964.73498233215548</c:v>
                </c:pt>
                <c:pt idx="379">
                  <c:v>962.15547703180209</c:v>
                </c:pt>
                <c:pt idx="380">
                  <c:v>962.15547703180209</c:v>
                </c:pt>
                <c:pt idx="381">
                  <c:v>962.15547703180209</c:v>
                </c:pt>
                <c:pt idx="382">
                  <c:v>962.15547703180209</c:v>
                </c:pt>
                <c:pt idx="383">
                  <c:v>962.15547703180209</c:v>
                </c:pt>
                <c:pt idx="384">
                  <c:v>964.73498233215548</c:v>
                </c:pt>
                <c:pt idx="385">
                  <c:v>962.15547703180209</c:v>
                </c:pt>
                <c:pt idx="386">
                  <c:v>962.15547703180209</c:v>
                </c:pt>
                <c:pt idx="387">
                  <c:v>962.15547703180209</c:v>
                </c:pt>
                <c:pt idx="388">
                  <c:v>962.15547703180209</c:v>
                </c:pt>
                <c:pt idx="389">
                  <c:v>964.73498233215548</c:v>
                </c:pt>
                <c:pt idx="390">
                  <c:v>962.15547703180209</c:v>
                </c:pt>
                <c:pt idx="391">
                  <c:v>964.73498233215548</c:v>
                </c:pt>
                <c:pt idx="392">
                  <c:v>964.73498233215548</c:v>
                </c:pt>
                <c:pt idx="393">
                  <c:v>964.73498233215548</c:v>
                </c:pt>
                <c:pt idx="394">
                  <c:v>967.31448763250887</c:v>
                </c:pt>
                <c:pt idx="395">
                  <c:v>962.15547703180209</c:v>
                </c:pt>
                <c:pt idx="396">
                  <c:v>962.15547703180209</c:v>
                </c:pt>
                <c:pt idx="397">
                  <c:v>962.15547703180209</c:v>
                </c:pt>
                <c:pt idx="398">
                  <c:v>964.73498233215548</c:v>
                </c:pt>
                <c:pt idx="399">
                  <c:v>964.73498233215548</c:v>
                </c:pt>
                <c:pt idx="400">
                  <c:v>967.31448763250887</c:v>
                </c:pt>
                <c:pt idx="401">
                  <c:v>962.15547703180209</c:v>
                </c:pt>
                <c:pt idx="402">
                  <c:v>964.73498233215548</c:v>
                </c:pt>
                <c:pt idx="403">
                  <c:v>962.15547703180209</c:v>
                </c:pt>
                <c:pt idx="404">
                  <c:v>962.15547703180209</c:v>
                </c:pt>
                <c:pt idx="405">
                  <c:v>975.05300353356881</c:v>
                </c:pt>
                <c:pt idx="406">
                  <c:v>962.15547703180209</c:v>
                </c:pt>
                <c:pt idx="407">
                  <c:v>962.15547703180209</c:v>
                </c:pt>
                <c:pt idx="408">
                  <c:v>964.73498233215548</c:v>
                </c:pt>
                <c:pt idx="409">
                  <c:v>964.73498233215548</c:v>
                </c:pt>
                <c:pt idx="410">
                  <c:v>959.57597173144882</c:v>
                </c:pt>
                <c:pt idx="411">
                  <c:v>959.57597173144882</c:v>
                </c:pt>
                <c:pt idx="412">
                  <c:v>959.57597173144882</c:v>
                </c:pt>
                <c:pt idx="413">
                  <c:v>964.73498233215548</c:v>
                </c:pt>
                <c:pt idx="414">
                  <c:v>962.15547703180209</c:v>
                </c:pt>
                <c:pt idx="415">
                  <c:v>962.15547703180209</c:v>
                </c:pt>
                <c:pt idx="416">
                  <c:v>959.57597173144882</c:v>
                </c:pt>
                <c:pt idx="417">
                  <c:v>967.31448763250887</c:v>
                </c:pt>
                <c:pt idx="418">
                  <c:v>962.15547703180209</c:v>
                </c:pt>
                <c:pt idx="419">
                  <c:v>962.15547703180209</c:v>
                </c:pt>
                <c:pt idx="420">
                  <c:v>962.15547703180209</c:v>
                </c:pt>
                <c:pt idx="421">
                  <c:v>962.15547703180209</c:v>
                </c:pt>
                <c:pt idx="422">
                  <c:v>964.73498233215548</c:v>
                </c:pt>
                <c:pt idx="423">
                  <c:v>962.15547703180209</c:v>
                </c:pt>
                <c:pt idx="424">
                  <c:v>956.99646643109543</c:v>
                </c:pt>
                <c:pt idx="425">
                  <c:v>962.15547703180209</c:v>
                </c:pt>
                <c:pt idx="426">
                  <c:v>962.15547703180209</c:v>
                </c:pt>
                <c:pt idx="427">
                  <c:v>964.73498233215548</c:v>
                </c:pt>
                <c:pt idx="428">
                  <c:v>959.57597173144882</c:v>
                </c:pt>
                <c:pt idx="429">
                  <c:v>967.31448763250887</c:v>
                </c:pt>
                <c:pt idx="430">
                  <c:v>959.57597173144882</c:v>
                </c:pt>
                <c:pt idx="431">
                  <c:v>959.57597173144882</c:v>
                </c:pt>
                <c:pt idx="432">
                  <c:v>962.15547703180209</c:v>
                </c:pt>
                <c:pt idx="433">
                  <c:v>975.05300353356881</c:v>
                </c:pt>
                <c:pt idx="434">
                  <c:v>962.15547703180209</c:v>
                </c:pt>
                <c:pt idx="435">
                  <c:v>962.15547703180209</c:v>
                </c:pt>
                <c:pt idx="436">
                  <c:v>962.15547703180209</c:v>
                </c:pt>
                <c:pt idx="437">
                  <c:v>962.15547703180209</c:v>
                </c:pt>
                <c:pt idx="438">
                  <c:v>959.57597173144882</c:v>
                </c:pt>
                <c:pt idx="439">
                  <c:v>962.15547703180209</c:v>
                </c:pt>
                <c:pt idx="440">
                  <c:v>959.57597173144882</c:v>
                </c:pt>
                <c:pt idx="441">
                  <c:v>964.73498233215548</c:v>
                </c:pt>
                <c:pt idx="442">
                  <c:v>959.57597173144882</c:v>
                </c:pt>
                <c:pt idx="443">
                  <c:v>956.99646643109543</c:v>
                </c:pt>
                <c:pt idx="444">
                  <c:v>962.15547703180209</c:v>
                </c:pt>
                <c:pt idx="445">
                  <c:v>959.57597173144882</c:v>
                </c:pt>
                <c:pt idx="446">
                  <c:v>959.57597173144882</c:v>
                </c:pt>
                <c:pt idx="447">
                  <c:v>959.57597173144882</c:v>
                </c:pt>
                <c:pt idx="448">
                  <c:v>956.99646643109543</c:v>
                </c:pt>
                <c:pt idx="449">
                  <c:v>967.31448763250887</c:v>
                </c:pt>
                <c:pt idx="450">
                  <c:v>959.57597173144882</c:v>
                </c:pt>
                <c:pt idx="451">
                  <c:v>962.15547703180209</c:v>
                </c:pt>
                <c:pt idx="452">
                  <c:v>962.15547703180209</c:v>
                </c:pt>
                <c:pt idx="453">
                  <c:v>962.15547703180209</c:v>
                </c:pt>
                <c:pt idx="454">
                  <c:v>964.73498233215548</c:v>
                </c:pt>
                <c:pt idx="455">
                  <c:v>962.15547703180209</c:v>
                </c:pt>
                <c:pt idx="456">
                  <c:v>964.73498233215548</c:v>
                </c:pt>
                <c:pt idx="457">
                  <c:v>964.73498233215548</c:v>
                </c:pt>
                <c:pt idx="458">
                  <c:v>967.31448763250887</c:v>
                </c:pt>
                <c:pt idx="459">
                  <c:v>962.15547703180209</c:v>
                </c:pt>
                <c:pt idx="460">
                  <c:v>962.15547703180209</c:v>
                </c:pt>
                <c:pt idx="461">
                  <c:v>962.15547703180209</c:v>
                </c:pt>
                <c:pt idx="462">
                  <c:v>962.15547703180209</c:v>
                </c:pt>
                <c:pt idx="463">
                  <c:v>962.15547703180209</c:v>
                </c:pt>
                <c:pt idx="464">
                  <c:v>959.57597173144882</c:v>
                </c:pt>
                <c:pt idx="465">
                  <c:v>962.15547703180209</c:v>
                </c:pt>
                <c:pt idx="466">
                  <c:v>964.73498233215548</c:v>
                </c:pt>
                <c:pt idx="467">
                  <c:v>962.15547703180209</c:v>
                </c:pt>
                <c:pt idx="468">
                  <c:v>959.57597173144882</c:v>
                </c:pt>
                <c:pt idx="469">
                  <c:v>962.15547703180209</c:v>
                </c:pt>
                <c:pt idx="470">
                  <c:v>959.57597173144882</c:v>
                </c:pt>
                <c:pt idx="471">
                  <c:v>962.15547703180209</c:v>
                </c:pt>
                <c:pt idx="472">
                  <c:v>962.15547703180209</c:v>
                </c:pt>
                <c:pt idx="473">
                  <c:v>959.57597173144882</c:v>
                </c:pt>
                <c:pt idx="474">
                  <c:v>964.73498233215548</c:v>
                </c:pt>
                <c:pt idx="475">
                  <c:v>962.15547703180209</c:v>
                </c:pt>
                <c:pt idx="476">
                  <c:v>959.57597173144882</c:v>
                </c:pt>
                <c:pt idx="477">
                  <c:v>959.57597173144882</c:v>
                </c:pt>
                <c:pt idx="478">
                  <c:v>962.15547703180209</c:v>
                </c:pt>
                <c:pt idx="479">
                  <c:v>962.15547703180209</c:v>
                </c:pt>
                <c:pt idx="480">
                  <c:v>962.15547703180209</c:v>
                </c:pt>
                <c:pt idx="481">
                  <c:v>956.99646643109543</c:v>
                </c:pt>
                <c:pt idx="482">
                  <c:v>962.15547703180209</c:v>
                </c:pt>
                <c:pt idx="483">
                  <c:v>962.15547703180209</c:v>
                </c:pt>
                <c:pt idx="484">
                  <c:v>982.79151943462898</c:v>
                </c:pt>
                <c:pt idx="485">
                  <c:v>949.25795053003526</c:v>
                </c:pt>
                <c:pt idx="486">
                  <c:v>951.83745583038865</c:v>
                </c:pt>
                <c:pt idx="487">
                  <c:v>951.83745583038865</c:v>
                </c:pt>
                <c:pt idx="488">
                  <c:v>949.25795053003526</c:v>
                </c:pt>
                <c:pt idx="489">
                  <c:v>959.57597173144882</c:v>
                </c:pt>
                <c:pt idx="490">
                  <c:v>951.83745583038865</c:v>
                </c:pt>
                <c:pt idx="491">
                  <c:v>954.41696113074204</c:v>
                </c:pt>
                <c:pt idx="492">
                  <c:v>949.25795053003526</c:v>
                </c:pt>
                <c:pt idx="493">
                  <c:v>956.99646643109543</c:v>
                </c:pt>
                <c:pt idx="494">
                  <c:v>949.25795053003526</c:v>
                </c:pt>
                <c:pt idx="495">
                  <c:v>946.6784452296821</c:v>
                </c:pt>
                <c:pt idx="496">
                  <c:v>954.41696113074204</c:v>
                </c:pt>
                <c:pt idx="497">
                  <c:v>946.6784452296821</c:v>
                </c:pt>
                <c:pt idx="498">
                  <c:v>962.15547703180209</c:v>
                </c:pt>
                <c:pt idx="499">
                  <c:v>962.15547703180209</c:v>
                </c:pt>
                <c:pt idx="500">
                  <c:v>964.73498233215548</c:v>
                </c:pt>
                <c:pt idx="501">
                  <c:v>962.15547703180209</c:v>
                </c:pt>
                <c:pt idx="502">
                  <c:v>964.73498233215548</c:v>
                </c:pt>
                <c:pt idx="503">
                  <c:v>962.15547703180209</c:v>
                </c:pt>
                <c:pt idx="504">
                  <c:v>972.47349823321554</c:v>
                </c:pt>
                <c:pt idx="505">
                  <c:v>967.31448763250887</c:v>
                </c:pt>
                <c:pt idx="506">
                  <c:v>969.89399293286215</c:v>
                </c:pt>
                <c:pt idx="507">
                  <c:v>967.31448763250887</c:v>
                </c:pt>
                <c:pt idx="508">
                  <c:v>969.89399293286215</c:v>
                </c:pt>
                <c:pt idx="509">
                  <c:v>959.57597173144882</c:v>
                </c:pt>
                <c:pt idx="510">
                  <c:v>954.41696113074204</c:v>
                </c:pt>
                <c:pt idx="511">
                  <c:v>954.41696113074204</c:v>
                </c:pt>
                <c:pt idx="512">
                  <c:v>956.99646643109543</c:v>
                </c:pt>
                <c:pt idx="513">
                  <c:v>962.15547703180209</c:v>
                </c:pt>
                <c:pt idx="514">
                  <c:v>954.41696113074204</c:v>
                </c:pt>
                <c:pt idx="515">
                  <c:v>959.57597173144882</c:v>
                </c:pt>
                <c:pt idx="516">
                  <c:v>956.99646643109543</c:v>
                </c:pt>
                <c:pt idx="517">
                  <c:v>954.41696113074204</c:v>
                </c:pt>
                <c:pt idx="518">
                  <c:v>956.99646643109543</c:v>
                </c:pt>
                <c:pt idx="519">
                  <c:v>954.41696113074204</c:v>
                </c:pt>
                <c:pt idx="520">
                  <c:v>954.41696113074204</c:v>
                </c:pt>
                <c:pt idx="521">
                  <c:v>944.09893992932871</c:v>
                </c:pt>
                <c:pt idx="522">
                  <c:v>959.57597173144882</c:v>
                </c:pt>
                <c:pt idx="523">
                  <c:v>962.15547703180209</c:v>
                </c:pt>
                <c:pt idx="524">
                  <c:v>959.57597173144882</c:v>
                </c:pt>
                <c:pt idx="525">
                  <c:v>962.15547703180209</c:v>
                </c:pt>
                <c:pt idx="526">
                  <c:v>962.15547703180209</c:v>
                </c:pt>
                <c:pt idx="527">
                  <c:v>956.99646643109543</c:v>
                </c:pt>
                <c:pt idx="528">
                  <c:v>956.99646643109543</c:v>
                </c:pt>
                <c:pt idx="529">
                  <c:v>962.15547703180209</c:v>
                </c:pt>
                <c:pt idx="530">
                  <c:v>959.57597173144882</c:v>
                </c:pt>
                <c:pt idx="531">
                  <c:v>964.73498233215548</c:v>
                </c:pt>
                <c:pt idx="532">
                  <c:v>962.15547703180209</c:v>
                </c:pt>
                <c:pt idx="533">
                  <c:v>910.56537102473499</c:v>
                </c:pt>
                <c:pt idx="534">
                  <c:v>907.9858657243816</c:v>
                </c:pt>
                <c:pt idx="535">
                  <c:v>910.56537102473499</c:v>
                </c:pt>
                <c:pt idx="536">
                  <c:v>910.56537102473499</c:v>
                </c:pt>
                <c:pt idx="537">
                  <c:v>907.9858657243816</c:v>
                </c:pt>
                <c:pt idx="538">
                  <c:v>910.56537102473499</c:v>
                </c:pt>
                <c:pt idx="539">
                  <c:v>910.56537102473499</c:v>
                </c:pt>
                <c:pt idx="540">
                  <c:v>907.9858657243816</c:v>
                </c:pt>
                <c:pt idx="541">
                  <c:v>907.9858657243816</c:v>
                </c:pt>
                <c:pt idx="542">
                  <c:v>956.99646643109543</c:v>
                </c:pt>
                <c:pt idx="543">
                  <c:v>962.15547703180209</c:v>
                </c:pt>
                <c:pt idx="544">
                  <c:v>967.31448763250887</c:v>
                </c:pt>
                <c:pt idx="545">
                  <c:v>962.15547703180209</c:v>
                </c:pt>
                <c:pt idx="546">
                  <c:v>959.57597173144882</c:v>
                </c:pt>
                <c:pt idx="547">
                  <c:v>969.89399293286215</c:v>
                </c:pt>
                <c:pt idx="548">
                  <c:v>967.31448763250887</c:v>
                </c:pt>
                <c:pt idx="549">
                  <c:v>967.31448763250887</c:v>
                </c:pt>
                <c:pt idx="550">
                  <c:v>967.31448763250887</c:v>
                </c:pt>
                <c:pt idx="551">
                  <c:v>964.73498233215548</c:v>
                </c:pt>
                <c:pt idx="552">
                  <c:v>959.57597173144882</c:v>
                </c:pt>
                <c:pt idx="553">
                  <c:v>967.31448763250887</c:v>
                </c:pt>
                <c:pt idx="554">
                  <c:v>969.89399293286215</c:v>
                </c:pt>
                <c:pt idx="555">
                  <c:v>964.73498233215548</c:v>
                </c:pt>
                <c:pt idx="556">
                  <c:v>964.73498233215548</c:v>
                </c:pt>
                <c:pt idx="557">
                  <c:v>949.25795053003526</c:v>
                </c:pt>
                <c:pt idx="558">
                  <c:v>946.6784452296821</c:v>
                </c:pt>
                <c:pt idx="559">
                  <c:v>959.57597173144882</c:v>
                </c:pt>
                <c:pt idx="560">
                  <c:v>959.57597173144882</c:v>
                </c:pt>
                <c:pt idx="561">
                  <c:v>956.99646643109543</c:v>
                </c:pt>
                <c:pt idx="562">
                  <c:v>959.57597173144882</c:v>
                </c:pt>
                <c:pt idx="563">
                  <c:v>962.15547703180209</c:v>
                </c:pt>
                <c:pt idx="564">
                  <c:v>959.57597173144882</c:v>
                </c:pt>
                <c:pt idx="565">
                  <c:v>962.15547703180209</c:v>
                </c:pt>
                <c:pt idx="566">
                  <c:v>959.57597173144882</c:v>
                </c:pt>
                <c:pt idx="567">
                  <c:v>962.15547703180209</c:v>
                </c:pt>
                <c:pt idx="568">
                  <c:v>962.15547703180209</c:v>
                </c:pt>
                <c:pt idx="569">
                  <c:v>959.57597173144882</c:v>
                </c:pt>
                <c:pt idx="570">
                  <c:v>959.57597173144882</c:v>
                </c:pt>
                <c:pt idx="571">
                  <c:v>964.73498233215548</c:v>
                </c:pt>
                <c:pt idx="572">
                  <c:v>956.99646643109543</c:v>
                </c:pt>
                <c:pt idx="573">
                  <c:v>956.99646643109543</c:v>
                </c:pt>
                <c:pt idx="574">
                  <c:v>962.15547703180209</c:v>
                </c:pt>
                <c:pt idx="575">
                  <c:v>962.15547703180209</c:v>
                </c:pt>
                <c:pt idx="576">
                  <c:v>964.73498233215548</c:v>
                </c:pt>
                <c:pt idx="577">
                  <c:v>959.57597173144882</c:v>
                </c:pt>
                <c:pt idx="578">
                  <c:v>962.15547703180209</c:v>
                </c:pt>
                <c:pt idx="579">
                  <c:v>962.15547703180209</c:v>
                </c:pt>
                <c:pt idx="580">
                  <c:v>964.73498233215548</c:v>
                </c:pt>
                <c:pt idx="581">
                  <c:v>962.15547703180209</c:v>
                </c:pt>
                <c:pt idx="582">
                  <c:v>959.57597173144882</c:v>
                </c:pt>
                <c:pt idx="583">
                  <c:v>959.57597173144882</c:v>
                </c:pt>
                <c:pt idx="584">
                  <c:v>962.15547703180209</c:v>
                </c:pt>
                <c:pt idx="585">
                  <c:v>959.57597173144882</c:v>
                </c:pt>
                <c:pt idx="586">
                  <c:v>959.57597173144882</c:v>
                </c:pt>
                <c:pt idx="587">
                  <c:v>962.15547703180209</c:v>
                </c:pt>
                <c:pt idx="588">
                  <c:v>962.15547703180209</c:v>
                </c:pt>
                <c:pt idx="589">
                  <c:v>959.57597173144882</c:v>
                </c:pt>
                <c:pt idx="590">
                  <c:v>956.99646643109543</c:v>
                </c:pt>
                <c:pt idx="591">
                  <c:v>959.57597173144882</c:v>
                </c:pt>
                <c:pt idx="592">
                  <c:v>959.57597173144882</c:v>
                </c:pt>
                <c:pt idx="593">
                  <c:v>959.57597173144882</c:v>
                </c:pt>
                <c:pt idx="594">
                  <c:v>959.57597173144882</c:v>
                </c:pt>
                <c:pt idx="595">
                  <c:v>959.57597173144882</c:v>
                </c:pt>
                <c:pt idx="596">
                  <c:v>962.15547703180209</c:v>
                </c:pt>
                <c:pt idx="597">
                  <c:v>959.57597173144882</c:v>
                </c:pt>
                <c:pt idx="598">
                  <c:v>962.15547703180209</c:v>
                </c:pt>
                <c:pt idx="599">
                  <c:v>962.15547703180209</c:v>
                </c:pt>
                <c:pt idx="600">
                  <c:v>959.57597173144882</c:v>
                </c:pt>
                <c:pt idx="601">
                  <c:v>959.57597173144882</c:v>
                </c:pt>
                <c:pt idx="602">
                  <c:v>959.57597173144882</c:v>
                </c:pt>
                <c:pt idx="603">
                  <c:v>962.15547703180209</c:v>
                </c:pt>
                <c:pt idx="604">
                  <c:v>964.73498233215548</c:v>
                </c:pt>
                <c:pt idx="605">
                  <c:v>962.15547703180209</c:v>
                </c:pt>
                <c:pt idx="606">
                  <c:v>959.57597173144882</c:v>
                </c:pt>
                <c:pt idx="607">
                  <c:v>959.57597173144882</c:v>
                </c:pt>
                <c:pt idx="608">
                  <c:v>956.99646643109543</c:v>
                </c:pt>
                <c:pt idx="609">
                  <c:v>956.99646643109543</c:v>
                </c:pt>
                <c:pt idx="610">
                  <c:v>962.15547703180209</c:v>
                </c:pt>
                <c:pt idx="611">
                  <c:v>959.57597173144882</c:v>
                </c:pt>
                <c:pt idx="612">
                  <c:v>962.15547703180209</c:v>
                </c:pt>
                <c:pt idx="613">
                  <c:v>962.15547703180209</c:v>
                </c:pt>
                <c:pt idx="614">
                  <c:v>959.57597173144882</c:v>
                </c:pt>
                <c:pt idx="615">
                  <c:v>962.15547703180209</c:v>
                </c:pt>
                <c:pt idx="616">
                  <c:v>959.57597173144882</c:v>
                </c:pt>
                <c:pt idx="617">
                  <c:v>956.99646643109543</c:v>
                </c:pt>
                <c:pt idx="618">
                  <c:v>959.57597173144882</c:v>
                </c:pt>
                <c:pt idx="619">
                  <c:v>962.15547703180209</c:v>
                </c:pt>
                <c:pt idx="620">
                  <c:v>964.73498233215548</c:v>
                </c:pt>
                <c:pt idx="621">
                  <c:v>959.57597173144882</c:v>
                </c:pt>
                <c:pt idx="622">
                  <c:v>959.57597173144882</c:v>
                </c:pt>
                <c:pt idx="623">
                  <c:v>959.57597173144882</c:v>
                </c:pt>
                <c:pt idx="624">
                  <c:v>962.15547703180209</c:v>
                </c:pt>
                <c:pt idx="625">
                  <c:v>959.57597173144882</c:v>
                </c:pt>
                <c:pt idx="626">
                  <c:v>959.57597173144882</c:v>
                </c:pt>
                <c:pt idx="627">
                  <c:v>962.15547703180209</c:v>
                </c:pt>
                <c:pt idx="628">
                  <c:v>964.73498233215548</c:v>
                </c:pt>
                <c:pt idx="629">
                  <c:v>956.99646643109543</c:v>
                </c:pt>
                <c:pt idx="630">
                  <c:v>962.15547703180209</c:v>
                </c:pt>
                <c:pt idx="631">
                  <c:v>964.73498233215548</c:v>
                </c:pt>
                <c:pt idx="632">
                  <c:v>959.57597173144882</c:v>
                </c:pt>
                <c:pt idx="633">
                  <c:v>964.73498233215548</c:v>
                </c:pt>
                <c:pt idx="634">
                  <c:v>967.31448763250887</c:v>
                </c:pt>
                <c:pt idx="635">
                  <c:v>959.57597173144882</c:v>
                </c:pt>
                <c:pt idx="636">
                  <c:v>967.31448763250887</c:v>
                </c:pt>
                <c:pt idx="637">
                  <c:v>962.15547703180209</c:v>
                </c:pt>
                <c:pt idx="638">
                  <c:v>962.15547703180209</c:v>
                </c:pt>
                <c:pt idx="639">
                  <c:v>962.15547703180209</c:v>
                </c:pt>
                <c:pt idx="640">
                  <c:v>962.15547703180209</c:v>
                </c:pt>
                <c:pt idx="641">
                  <c:v>962.15547703180209</c:v>
                </c:pt>
                <c:pt idx="642">
                  <c:v>959.57597173144882</c:v>
                </c:pt>
                <c:pt idx="643">
                  <c:v>962.15547703180209</c:v>
                </c:pt>
                <c:pt idx="644">
                  <c:v>956.99646643109543</c:v>
                </c:pt>
                <c:pt idx="645">
                  <c:v>967.31448763250887</c:v>
                </c:pt>
                <c:pt idx="646">
                  <c:v>980.21201413427559</c:v>
                </c:pt>
                <c:pt idx="647">
                  <c:v>959.57597173144882</c:v>
                </c:pt>
                <c:pt idx="648">
                  <c:v>923.46289752650182</c:v>
                </c:pt>
                <c:pt idx="649">
                  <c:v>938.93992932862193</c:v>
                </c:pt>
                <c:pt idx="650">
                  <c:v>946.6784452296821</c:v>
                </c:pt>
                <c:pt idx="651">
                  <c:v>962.15547703180209</c:v>
                </c:pt>
                <c:pt idx="652">
                  <c:v>962.15547703180209</c:v>
                </c:pt>
                <c:pt idx="653">
                  <c:v>964.73498233215548</c:v>
                </c:pt>
                <c:pt idx="654">
                  <c:v>951.83745583038865</c:v>
                </c:pt>
                <c:pt idx="655">
                  <c:v>954.41696113074204</c:v>
                </c:pt>
                <c:pt idx="656">
                  <c:v>951.83745583038865</c:v>
                </c:pt>
                <c:pt idx="657">
                  <c:v>954.41696113074204</c:v>
                </c:pt>
                <c:pt idx="658">
                  <c:v>951.83745583038865</c:v>
                </c:pt>
                <c:pt idx="659">
                  <c:v>954.41696113074204</c:v>
                </c:pt>
                <c:pt idx="660">
                  <c:v>951.83745583038865</c:v>
                </c:pt>
                <c:pt idx="661">
                  <c:v>962.15547703180209</c:v>
                </c:pt>
                <c:pt idx="662">
                  <c:v>972.47349823321554</c:v>
                </c:pt>
                <c:pt idx="663">
                  <c:v>962.15547703180209</c:v>
                </c:pt>
                <c:pt idx="664">
                  <c:v>962.15547703180209</c:v>
                </c:pt>
                <c:pt idx="665">
                  <c:v>962.15547703180209</c:v>
                </c:pt>
                <c:pt idx="666">
                  <c:v>949.25795053003526</c:v>
                </c:pt>
                <c:pt idx="667">
                  <c:v>959.57597173144882</c:v>
                </c:pt>
                <c:pt idx="668">
                  <c:v>959.57597173144882</c:v>
                </c:pt>
                <c:pt idx="669">
                  <c:v>962.15547703180209</c:v>
                </c:pt>
                <c:pt idx="670">
                  <c:v>959.57597173144882</c:v>
                </c:pt>
                <c:pt idx="671">
                  <c:v>962.15547703180209</c:v>
                </c:pt>
                <c:pt idx="672">
                  <c:v>962.15547703180209</c:v>
                </c:pt>
                <c:pt idx="673">
                  <c:v>959.57597173144882</c:v>
                </c:pt>
                <c:pt idx="674">
                  <c:v>946.6784452296821</c:v>
                </c:pt>
                <c:pt idx="675">
                  <c:v>959.57597173144882</c:v>
                </c:pt>
                <c:pt idx="676">
                  <c:v>956.99646643109543</c:v>
                </c:pt>
                <c:pt idx="677">
                  <c:v>949.25795053003526</c:v>
                </c:pt>
                <c:pt idx="678">
                  <c:v>941.51943462897532</c:v>
                </c:pt>
                <c:pt idx="679">
                  <c:v>928.62190812720848</c:v>
                </c:pt>
                <c:pt idx="680">
                  <c:v>946.6784452296821</c:v>
                </c:pt>
                <c:pt idx="681">
                  <c:v>946.6784452296821</c:v>
                </c:pt>
                <c:pt idx="682">
                  <c:v>946.6784452296821</c:v>
                </c:pt>
                <c:pt idx="683">
                  <c:v>946.6784452296821</c:v>
                </c:pt>
                <c:pt idx="684">
                  <c:v>956.99646643109543</c:v>
                </c:pt>
                <c:pt idx="685">
                  <c:v>959.57597173144882</c:v>
                </c:pt>
                <c:pt idx="686">
                  <c:v>951.83745583038865</c:v>
                </c:pt>
                <c:pt idx="687">
                  <c:v>750.63604240282689</c:v>
                </c:pt>
                <c:pt idx="688">
                  <c:v>724.84098939929322</c:v>
                </c:pt>
                <c:pt idx="689">
                  <c:v>711.9434628975265</c:v>
                </c:pt>
                <c:pt idx="690">
                  <c:v>722.26148409893995</c:v>
                </c:pt>
                <c:pt idx="691">
                  <c:v>722.26148409893995</c:v>
                </c:pt>
                <c:pt idx="692">
                  <c:v>951.83745583038865</c:v>
                </c:pt>
                <c:pt idx="693">
                  <c:v>962.15547703180209</c:v>
                </c:pt>
                <c:pt idx="694">
                  <c:v>962.15547703180209</c:v>
                </c:pt>
                <c:pt idx="695">
                  <c:v>962.15547703180209</c:v>
                </c:pt>
                <c:pt idx="696">
                  <c:v>936.36042402826854</c:v>
                </c:pt>
                <c:pt idx="697">
                  <c:v>951.83745583038865</c:v>
                </c:pt>
                <c:pt idx="698">
                  <c:v>959.57597173144882</c:v>
                </c:pt>
                <c:pt idx="699">
                  <c:v>964.73498233215548</c:v>
                </c:pt>
                <c:pt idx="700">
                  <c:v>959.57597173144882</c:v>
                </c:pt>
                <c:pt idx="701">
                  <c:v>964.73498233215548</c:v>
                </c:pt>
                <c:pt idx="702">
                  <c:v>959.57597173144882</c:v>
                </c:pt>
                <c:pt idx="703">
                  <c:v>959.57597173144882</c:v>
                </c:pt>
                <c:pt idx="704">
                  <c:v>956.99646643109543</c:v>
                </c:pt>
                <c:pt idx="705">
                  <c:v>956.99646643109543</c:v>
                </c:pt>
                <c:pt idx="706">
                  <c:v>946.6784452296821</c:v>
                </c:pt>
                <c:pt idx="707">
                  <c:v>822.86219081272088</c:v>
                </c:pt>
                <c:pt idx="708">
                  <c:v>812.54416961130732</c:v>
                </c:pt>
                <c:pt idx="709">
                  <c:v>809.96466431095394</c:v>
                </c:pt>
                <c:pt idx="710">
                  <c:v>820.28268551236749</c:v>
                </c:pt>
                <c:pt idx="711">
                  <c:v>949.25795053003526</c:v>
                </c:pt>
                <c:pt idx="712">
                  <c:v>956.99646643109543</c:v>
                </c:pt>
                <c:pt idx="713">
                  <c:v>959.57597173144882</c:v>
                </c:pt>
                <c:pt idx="714">
                  <c:v>967.31448763250887</c:v>
                </c:pt>
                <c:pt idx="715">
                  <c:v>956.99646643109543</c:v>
                </c:pt>
                <c:pt idx="716">
                  <c:v>967.31448763250887</c:v>
                </c:pt>
                <c:pt idx="717">
                  <c:v>959.57597173144882</c:v>
                </c:pt>
                <c:pt idx="718">
                  <c:v>962.15547703180209</c:v>
                </c:pt>
                <c:pt idx="719">
                  <c:v>962.15547703180209</c:v>
                </c:pt>
                <c:pt idx="720">
                  <c:v>962.15547703180209</c:v>
                </c:pt>
                <c:pt idx="721">
                  <c:v>962.15547703180209</c:v>
                </c:pt>
                <c:pt idx="722">
                  <c:v>962.15547703180209</c:v>
                </c:pt>
                <c:pt idx="723">
                  <c:v>962.15547703180209</c:v>
                </c:pt>
                <c:pt idx="724">
                  <c:v>959.57597173144882</c:v>
                </c:pt>
                <c:pt idx="725">
                  <c:v>962.15547703180209</c:v>
                </c:pt>
                <c:pt idx="726">
                  <c:v>962.15547703180209</c:v>
                </c:pt>
                <c:pt idx="727">
                  <c:v>962.15547703180209</c:v>
                </c:pt>
                <c:pt idx="728">
                  <c:v>962.15547703180209</c:v>
                </c:pt>
                <c:pt idx="729">
                  <c:v>964.73498233215548</c:v>
                </c:pt>
                <c:pt idx="730">
                  <c:v>962.15547703180209</c:v>
                </c:pt>
                <c:pt idx="731">
                  <c:v>962.15547703180209</c:v>
                </c:pt>
                <c:pt idx="732">
                  <c:v>959.57597173144882</c:v>
                </c:pt>
                <c:pt idx="733">
                  <c:v>954.41696113074204</c:v>
                </c:pt>
                <c:pt idx="734">
                  <c:v>956.99646643109543</c:v>
                </c:pt>
                <c:pt idx="735">
                  <c:v>967.31448763250887</c:v>
                </c:pt>
                <c:pt idx="736">
                  <c:v>967.31448763250887</c:v>
                </c:pt>
                <c:pt idx="737">
                  <c:v>967.31448763250887</c:v>
                </c:pt>
                <c:pt idx="738">
                  <c:v>959.57597173144882</c:v>
                </c:pt>
                <c:pt idx="739">
                  <c:v>956.99646643109543</c:v>
                </c:pt>
                <c:pt idx="740">
                  <c:v>951.83745583038865</c:v>
                </c:pt>
                <c:pt idx="741">
                  <c:v>954.41696113074204</c:v>
                </c:pt>
                <c:pt idx="742">
                  <c:v>962.15547703180209</c:v>
                </c:pt>
                <c:pt idx="743">
                  <c:v>959.57597173144882</c:v>
                </c:pt>
                <c:pt idx="744">
                  <c:v>967.31448763250887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1C4-4DFF-89B5-6C87FB232741}"/>
            </c:ext>
          </c:extLst>
        </c:ser>
        <c:ser>
          <c:idx val="2"/>
          <c:order val="2"/>
          <c:tx>
            <c:strRef>
              <c:f>'Jan2019-PSE-variation_MODBESS'!$H$1</c:f>
              <c:strCache>
                <c:ptCount val="1"/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val>
            <c:numRef>
              <c:f>'Jan2019-PSE-variation_MODBESS'!$H$2:$H$746</c:f>
            </c:numRef>
          </c:val>
          <c:smooth val="0"/>
          <c:extLst>
            <c:ext xmlns:c16="http://schemas.microsoft.com/office/drawing/2014/chart" uri="{C3380CC4-5D6E-409C-BE32-E72D297353CC}">
              <c16:uniqueId val="{00000002-41C4-4DFF-89B5-6C87FB232741}"/>
            </c:ext>
          </c:extLst>
        </c:ser>
        <c:ser>
          <c:idx val="3"/>
          <c:order val="3"/>
          <c:tx>
            <c:strRef>
              <c:f>'Jan2020-PSE-variation_MODBE'!$I$1</c:f>
              <c:strCache>
                <c:ptCount val="1"/>
                <c:pt idx="0">
                  <c:v>Wind-Coal Mismatch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'Jan2020-PSE-variation_MODBE'!$I$2:$I$746</c:f>
              <c:numCache>
                <c:formatCode>General</c:formatCode>
                <c:ptCount val="745"/>
                <c:pt idx="0">
                  <c:v>1261.4494117647057</c:v>
                </c:pt>
                <c:pt idx="1">
                  <c:v>1721.8144585325297</c:v>
                </c:pt>
                <c:pt idx="2">
                  <c:v>1793.0190147578467</c:v>
                </c:pt>
                <c:pt idx="3">
                  <c:v>1949.873356890459</c:v>
                </c:pt>
                <c:pt idx="4">
                  <c:v>1582.631003949283</c:v>
                </c:pt>
                <c:pt idx="5">
                  <c:v>1768.8968114737065</c:v>
                </c:pt>
                <c:pt idx="6">
                  <c:v>2036.4246934109335</c:v>
                </c:pt>
                <c:pt idx="7">
                  <c:v>1983.412030762835</c:v>
                </c:pt>
                <c:pt idx="8">
                  <c:v>1976.0591644148831</c:v>
                </c:pt>
                <c:pt idx="9">
                  <c:v>1855.7086510081062</c:v>
                </c:pt>
                <c:pt idx="10">
                  <c:v>1691.5014425275413</c:v>
                </c:pt>
                <c:pt idx="11">
                  <c:v>1293.9460735813764</c:v>
                </c:pt>
                <c:pt idx="12">
                  <c:v>1818.0427686551652</c:v>
                </c:pt>
                <c:pt idx="13">
                  <c:v>1825.3956350031178</c:v>
                </c:pt>
                <c:pt idx="14">
                  <c:v>1780.3768863022242</c:v>
                </c:pt>
                <c:pt idx="15">
                  <c:v>1836.8757098316357</c:v>
                </c:pt>
                <c:pt idx="16">
                  <c:v>1838.9393140719185</c:v>
                </c:pt>
                <c:pt idx="17">
                  <c:v>1803.33703595926</c:v>
                </c:pt>
                <c:pt idx="18">
                  <c:v>1429.9038702972357</c:v>
                </c:pt>
                <c:pt idx="19">
                  <c:v>1262.4710039492832</c:v>
                </c:pt>
                <c:pt idx="20">
                  <c:v>1396.36519642486</c:v>
                </c:pt>
                <c:pt idx="21">
                  <c:v>1471.6969611307425</c:v>
                </c:pt>
                <c:pt idx="22">
                  <c:v>1537.6122552483894</c:v>
                </c:pt>
                <c:pt idx="23">
                  <c:v>1416.3601912284348</c:v>
                </c:pt>
                <c:pt idx="24">
                  <c:v>1099.4258490958223</c:v>
                </c:pt>
                <c:pt idx="25">
                  <c:v>311.66797755144455</c:v>
                </c:pt>
                <c:pt idx="26">
                  <c:v>90.96194554146733</c:v>
                </c:pt>
                <c:pt idx="27">
                  <c:v>454.97864061525672</c:v>
                </c:pt>
                <c:pt idx="28">
                  <c:v>1400.7529079193516</c:v>
                </c:pt>
                <c:pt idx="29">
                  <c:v>1654.9976138017046</c:v>
                </c:pt>
                <c:pt idx="30">
                  <c:v>1875.7036458116818</c:v>
                </c:pt>
                <c:pt idx="31">
                  <c:v>1905.4956557888174</c:v>
                </c:pt>
                <c:pt idx="32">
                  <c:v>1906.777750987321</c:v>
                </c:pt>
                <c:pt idx="33">
                  <c:v>2077.5563167740597</c:v>
                </c:pt>
                <c:pt idx="34">
                  <c:v>1471.6765412596133</c:v>
                </c:pt>
                <c:pt idx="35">
                  <c:v>1586.4772895447932</c:v>
                </c:pt>
                <c:pt idx="36">
                  <c:v>1501.9895572646019</c:v>
                </c:pt>
                <c:pt idx="37">
                  <c:v>1465.2252255248393</c:v>
                </c:pt>
                <c:pt idx="38">
                  <c:v>1564.6791935148617</c:v>
                </c:pt>
                <c:pt idx="39">
                  <c:v>1048.8369154022034</c:v>
                </c:pt>
                <c:pt idx="40">
                  <c:v>-301.52444398254011</c:v>
                </c:pt>
                <c:pt idx="41">
                  <c:v>-886.02178341301192</c:v>
                </c:pt>
                <c:pt idx="42">
                  <c:v>-1018.0777593016005</c:v>
                </c:pt>
                <c:pt idx="43">
                  <c:v>-1067.7396175431304</c:v>
                </c:pt>
                <c:pt idx="44">
                  <c:v>-1133.2041363541884</c:v>
                </c:pt>
                <c:pt idx="45">
                  <c:v>-1138.3631469548952</c:v>
                </c:pt>
                <c:pt idx="46">
                  <c:v>-935.6836416545417</c:v>
                </c:pt>
                <c:pt idx="47">
                  <c:v>-585.14549989607167</c:v>
                </c:pt>
                <c:pt idx="48">
                  <c:v>-229.44834753689463</c:v>
                </c:pt>
                <c:pt idx="49">
                  <c:v>30.956541259613189</c:v>
                </c:pt>
                <c:pt idx="50">
                  <c:v>392.90963209311997</c:v>
                </c:pt>
                <c:pt idx="51">
                  <c:v>377.30234878403667</c:v>
                </c:pt>
                <c:pt idx="52">
                  <c:v>906.6883059654956</c:v>
                </c:pt>
                <c:pt idx="53">
                  <c:v>1040.5824984410726</c:v>
                </c:pt>
                <c:pt idx="54">
                  <c:v>869.02242361255458</c:v>
                </c:pt>
                <c:pt idx="55">
                  <c:v>1522.8861026813556</c:v>
                </c:pt>
                <c:pt idx="56">
                  <c:v>1346.0367657451675</c:v>
                </c:pt>
                <c:pt idx="57">
                  <c:v>581.23904385782578</c:v>
                </c:pt>
                <c:pt idx="58">
                  <c:v>464.11418831843679</c:v>
                </c:pt>
                <c:pt idx="59">
                  <c:v>128.34690500935358</c:v>
                </c:pt>
                <c:pt idx="60">
                  <c:v>-381.01342756183726</c:v>
                </c:pt>
                <c:pt idx="61">
                  <c:v>-120.93354811889412</c:v>
                </c:pt>
                <c:pt idx="62">
                  <c:v>39.210958220744033</c:v>
                </c:pt>
                <c:pt idx="63">
                  <c:v>246.37331116192072</c:v>
                </c:pt>
                <c:pt idx="64">
                  <c:v>485.01073373519012</c:v>
                </c:pt>
                <c:pt idx="65">
                  <c:v>1558.4883807940137</c:v>
                </c:pt>
                <c:pt idx="66">
                  <c:v>1894.6362086884228</c:v>
                </c:pt>
                <c:pt idx="67">
                  <c:v>1654.6962710455207</c:v>
                </c:pt>
                <c:pt idx="68">
                  <c:v>1330.1485595510292</c:v>
                </c:pt>
                <c:pt idx="69">
                  <c:v>847.84495531074617</c:v>
                </c:pt>
                <c:pt idx="70">
                  <c:v>493.24473082519228</c:v>
                </c:pt>
                <c:pt idx="71">
                  <c:v>744.26377884015801</c:v>
                </c:pt>
                <c:pt idx="72">
                  <c:v>944.07326543338172</c:v>
                </c:pt>
                <c:pt idx="73">
                  <c:v>1996.654367075452</c:v>
                </c:pt>
                <c:pt idx="74">
                  <c:v>2397.4353938890049</c:v>
                </c:pt>
                <c:pt idx="75">
                  <c:v>2423.6212014134276</c:v>
                </c:pt>
                <c:pt idx="76">
                  <c:v>2397.4353938890049</c:v>
                </c:pt>
                <c:pt idx="77">
                  <c:v>2139.9650301392644</c:v>
                </c:pt>
                <c:pt idx="78">
                  <c:v>1997.5559176886306</c:v>
                </c:pt>
                <c:pt idx="79">
                  <c:v>1754.7912866347951</c:v>
                </c:pt>
                <c:pt idx="80">
                  <c:v>2025.8053294533363</c:v>
                </c:pt>
                <c:pt idx="81">
                  <c:v>2099.073489918936</c:v>
                </c:pt>
                <c:pt idx="82">
                  <c:v>2017.5509124922055</c:v>
                </c:pt>
                <c:pt idx="83">
                  <c:v>1552.9181958012887</c:v>
                </c:pt>
                <c:pt idx="84">
                  <c:v>1583.2312118062773</c:v>
                </c:pt>
                <c:pt idx="85">
                  <c:v>1717.1254042818546</c:v>
                </c:pt>
                <c:pt idx="86">
                  <c:v>1835.4123134483475</c:v>
                </c:pt>
                <c:pt idx="87">
                  <c:v>1896.0383454583252</c:v>
                </c:pt>
                <c:pt idx="88">
                  <c:v>1633.539222614841</c:v>
                </c:pt>
                <c:pt idx="89">
                  <c:v>1754.7912866347951</c:v>
                </c:pt>
                <c:pt idx="90">
                  <c:v>1458.7534899189359</c:v>
                </c:pt>
                <c:pt idx="91">
                  <c:v>830.81511536063192</c:v>
                </c:pt>
                <c:pt idx="92">
                  <c:v>-49.534234046975712</c:v>
                </c:pt>
                <c:pt idx="93">
                  <c:v>-577.7581376013303</c:v>
                </c:pt>
                <c:pt idx="94">
                  <c:v>-95.164019954271453</c:v>
                </c:pt>
                <c:pt idx="95">
                  <c:v>1053.8452546248179</c:v>
                </c:pt>
                <c:pt idx="96">
                  <c:v>529.74855955102885</c:v>
                </c:pt>
                <c:pt idx="97">
                  <c:v>-244.14959467886092</c:v>
                </c:pt>
                <c:pt idx="98">
                  <c:v>-538.41430056121385</c:v>
                </c:pt>
                <c:pt idx="99">
                  <c:v>243.1272334234047</c:v>
                </c:pt>
                <c:pt idx="100">
                  <c:v>145.73686967366447</c:v>
                </c:pt>
                <c:pt idx="101">
                  <c:v>123.15726460195384</c:v>
                </c:pt>
                <c:pt idx="102">
                  <c:v>74.912858033672819</c:v>
                </c:pt>
                <c:pt idx="103">
                  <c:v>-144.3501974641448</c:v>
                </c:pt>
                <c:pt idx="104">
                  <c:v>-562.93236333402615</c:v>
                </c:pt>
                <c:pt idx="105">
                  <c:v>-664.83558511743934</c:v>
                </c:pt>
                <c:pt idx="106">
                  <c:v>-224.16480981085022</c:v>
                </c:pt>
                <c:pt idx="107">
                  <c:v>46.663446268966894</c:v>
                </c:pt>
                <c:pt idx="108">
                  <c:v>311.48667636665982</c:v>
                </c:pt>
                <c:pt idx="109">
                  <c:v>659.89608813136567</c:v>
                </c:pt>
                <c:pt idx="110">
                  <c:v>1629.7925587196014</c:v>
                </c:pt>
                <c:pt idx="111">
                  <c:v>2184.2022697983789</c:v>
                </c:pt>
                <c:pt idx="112">
                  <c:v>2022.058665558096</c:v>
                </c:pt>
                <c:pt idx="113">
                  <c:v>2163.3057243816256</c:v>
                </c:pt>
                <c:pt idx="114">
                  <c:v>2135.0563126169195</c:v>
                </c:pt>
                <c:pt idx="115">
                  <c:v>2114.1597672001662</c:v>
                </c:pt>
                <c:pt idx="116">
                  <c:v>2010.5785907295781</c:v>
                </c:pt>
                <c:pt idx="117">
                  <c:v>2012.6421949698608</c:v>
                </c:pt>
                <c:pt idx="118">
                  <c:v>1978.2019704843069</c:v>
                </c:pt>
                <c:pt idx="119">
                  <c:v>1765.4898524215341</c:v>
                </c:pt>
                <c:pt idx="120">
                  <c:v>1487.3834462689672</c:v>
                </c:pt>
                <c:pt idx="121">
                  <c:v>1372.3221949698609</c:v>
                </c:pt>
                <c:pt idx="122">
                  <c:v>674.34131781334452</c:v>
                </c:pt>
                <c:pt idx="123">
                  <c:v>41.374184161297038</c:v>
                </c:pt>
                <c:pt idx="124">
                  <c:v>-382.34146747038039</c:v>
                </c:pt>
                <c:pt idx="125">
                  <c:v>-697.56784452296824</c:v>
                </c:pt>
                <c:pt idx="126">
                  <c:v>-577.28245686967375</c:v>
                </c:pt>
                <c:pt idx="127">
                  <c:v>35.183371440448902</c:v>
                </c:pt>
                <c:pt idx="128">
                  <c:v>524.8398420286843</c:v>
                </c:pt>
                <c:pt idx="129">
                  <c:v>797.91748908750776</c:v>
                </c:pt>
                <c:pt idx="130">
                  <c:v>1272.8682269798378</c:v>
                </c:pt>
                <c:pt idx="131">
                  <c:v>1407.9244730825192</c:v>
                </c:pt>
                <c:pt idx="132">
                  <c:v>1603.6067511951778</c:v>
                </c:pt>
                <c:pt idx="133">
                  <c:v>1814.8963126169194</c:v>
                </c:pt>
                <c:pt idx="134">
                  <c:v>2334.8657992101435</c:v>
                </c:pt>
                <c:pt idx="135">
                  <c:v>2397.5554354604037</c:v>
                </c:pt>
                <c:pt idx="136">
                  <c:v>2313.5887092080648</c:v>
                </c:pt>
                <c:pt idx="137">
                  <c:v>2316.8143670754521</c:v>
                </c:pt>
                <c:pt idx="138">
                  <c:v>2318.8779713157351</c:v>
                </c:pt>
                <c:pt idx="139">
                  <c:v>2347.1273830804407</c:v>
                </c:pt>
                <c:pt idx="140">
                  <c:v>2260.3155435460403</c:v>
                </c:pt>
                <c:pt idx="141">
                  <c:v>2045.8003242569114</c:v>
                </c:pt>
                <c:pt idx="142">
                  <c:v>1589.682527541052</c:v>
                </c:pt>
                <c:pt idx="143">
                  <c:v>1351.0451049677822</c:v>
                </c:pt>
                <c:pt idx="144">
                  <c:v>894.92730825192268</c:v>
                </c:pt>
                <c:pt idx="145">
                  <c:v>529.74855955102885</c:v>
                </c:pt>
                <c:pt idx="146">
                  <c:v>654.22628143837028</c:v>
                </c:pt>
                <c:pt idx="147">
                  <c:v>456.4803990854291</c:v>
                </c:pt>
                <c:pt idx="148">
                  <c:v>181.339147786323</c:v>
                </c:pt>
                <c:pt idx="149">
                  <c:v>654.22628143837028</c:v>
                </c:pt>
                <c:pt idx="150">
                  <c:v>503.9432966119308</c:v>
                </c:pt>
                <c:pt idx="151">
                  <c:v>287.36447308251917</c:v>
                </c:pt>
                <c:pt idx="152">
                  <c:v>240.2821201413426</c:v>
                </c:pt>
                <c:pt idx="153">
                  <c:v>259.11506131781334</c:v>
                </c:pt>
                <c:pt idx="154">
                  <c:v>287.36447308251917</c:v>
                </c:pt>
                <c:pt idx="155">
                  <c:v>445.12036582831018</c:v>
                </c:pt>
                <c:pt idx="156">
                  <c:v>908.85153190604854</c:v>
                </c:pt>
                <c:pt idx="157">
                  <c:v>910.91513614633118</c:v>
                </c:pt>
                <c:pt idx="158">
                  <c:v>729.9385907295781</c:v>
                </c:pt>
                <c:pt idx="159">
                  <c:v>1081.5736603616713</c:v>
                </c:pt>
                <c:pt idx="160">
                  <c:v>317.67748908750775</c:v>
                </c:pt>
                <c:pt idx="161">
                  <c:v>423.32226979837873</c:v>
                </c:pt>
                <c:pt idx="162">
                  <c:v>1683.0657243816256</c:v>
                </c:pt>
                <c:pt idx="163">
                  <c:v>2099.454034504261</c:v>
                </c:pt>
                <c:pt idx="164">
                  <c:v>2153.5087092080648</c:v>
                </c:pt>
                <c:pt idx="165">
                  <c:v>1855.4073082519226</c:v>
                </c:pt>
                <c:pt idx="166">
                  <c:v>1151.2356183745583</c:v>
                </c:pt>
                <c:pt idx="167">
                  <c:v>1633.539222614841</c:v>
                </c:pt>
                <c:pt idx="168">
                  <c:v>1767.4334150904176</c:v>
                </c:pt>
                <c:pt idx="169">
                  <c:v>1963.1156932030763</c:v>
                </c:pt>
                <c:pt idx="170">
                  <c:v>2318.8779713157351</c:v>
                </c:pt>
                <c:pt idx="171">
                  <c:v>2368.023928497194</c:v>
                </c:pt>
                <c:pt idx="172">
                  <c:v>2187.0473830804408</c:v>
                </c:pt>
                <c:pt idx="173">
                  <c:v>1951.6356183745584</c:v>
                </c:pt>
                <c:pt idx="174">
                  <c:v>1499.6450301392645</c:v>
                </c:pt>
                <c:pt idx="175">
                  <c:v>1974.5957680315942</c:v>
                </c:pt>
                <c:pt idx="176">
                  <c:v>1866.8873830804405</c:v>
                </c:pt>
                <c:pt idx="177">
                  <c:v>1723.5767200166283</c:v>
                </c:pt>
                <c:pt idx="178">
                  <c:v>1667.0778964872168</c:v>
                </c:pt>
                <c:pt idx="179">
                  <c:v>1819.8050301392643</c:v>
                </c:pt>
                <c:pt idx="180">
                  <c:v>1694.1652546248185</c:v>
                </c:pt>
                <c:pt idx="181">
                  <c:v>2062.5696611930994</c:v>
                </c:pt>
                <c:pt idx="182">
                  <c:v>2102.2991477863229</c:v>
                </c:pt>
                <c:pt idx="183">
                  <c:v>2264.4427520266058</c:v>
                </c:pt>
                <c:pt idx="184">
                  <c:v>2172.3416503845351</c:v>
                </c:pt>
                <c:pt idx="185">
                  <c:v>2094.9462814383705</c:v>
                </c:pt>
                <c:pt idx="186">
                  <c:v>1972.5321637913112</c:v>
                </c:pt>
                <c:pt idx="187">
                  <c:v>1885.7203242569115</c:v>
                </c:pt>
                <c:pt idx="188">
                  <c:v>1311.3156183745587</c:v>
                </c:pt>
                <c:pt idx="189">
                  <c:v>557.99797131573484</c:v>
                </c:pt>
                <c:pt idx="190">
                  <c:v>557.99797131573484</c:v>
                </c:pt>
                <c:pt idx="191">
                  <c:v>303.75326543338178</c:v>
                </c:pt>
                <c:pt idx="192">
                  <c:v>-208.83782997297862</c:v>
                </c:pt>
                <c:pt idx="193">
                  <c:v>-529.22321762627314</c:v>
                </c:pt>
                <c:pt idx="194">
                  <c:v>-646.92909997921424</c:v>
                </c:pt>
                <c:pt idx="195">
                  <c:v>-611.61733527333195</c:v>
                </c:pt>
                <c:pt idx="196">
                  <c:v>-726.74371232591977</c:v>
                </c:pt>
                <c:pt idx="197">
                  <c:v>-609.03782997297856</c:v>
                </c:pt>
                <c:pt idx="198">
                  <c:v>-297.84352525462486</c:v>
                </c:pt>
                <c:pt idx="199">
                  <c:v>11.842677198087678</c:v>
                </c:pt>
                <c:pt idx="200">
                  <c:v>512.97922261484109</c:v>
                </c:pt>
                <c:pt idx="201">
                  <c:v>880.22157555601723</c:v>
                </c:pt>
                <c:pt idx="202">
                  <c:v>1303.9627520266058</c:v>
                </c:pt>
                <c:pt idx="203">
                  <c:v>1181.5486343795469</c:v>
                </c:pt>
                <c:pt idx="204">
                  <c:v>964.96981085013488</c:v>
                </c:pt>
                <c:pt idx="205">
                  <c:v>983.80275202660584</c:v>
                </c:pt>
                <c:pt idx="206">
                  <c:v>1068.5509873207232</c:v>
                </c:pt>
                <c:pt idx="207">
                  <c:v>859.32503013926419</c:v>
                </c:pt>
                <c:pt idx="208">
                  <c:v>32.739222614840948</c:v>
                </c:pt>
                <c:pt idx="209">
                  <c:v>-338.31430056121383</c:v>
                </c:pt>
                <c:pt idx="210">
                  <c:v>-806.5583246726253</c:v>
                </c:pt>
                <c:pt idx="211">
                  <c:v>-830.0995011432135</c:v>
                </c:pt>
                <c:pt idx="212">
                  <c:v>-724.1642070255665</c:v>
                </c:pt>
                <c:pt idx="213">
                  <c:v>-700.62303055497819</c:v>
                </c:pt>
                <c:pt idx="214">
                  <c:v>-550.18488879650795</c:v>
                </c:pt>
                <c:pt idx="215">
                  <c:v>-76.781854084390034</c:v>
                </c:pt>
                <c:pt idx="216">
                  <c:v>-227.21999584286016</c:v>
                </c:pt>
                <c:pt idx="217">
                  <c:v>-8.7378299729786022</c:v>
                </c:pt>
                <c:pt idx="218">
                  <c:v>173.98628143837033</c:v>
                </c:pt>
                <c:pt idx="219">
                  <c:v>-55.820182914154998</c:v>
                </c:pt>
                <c:pt idx="220">
                  <c:v>-323.96420702556645</c:v>
                </c:pt>
                <c:pt idx="221">
                  <c:v>-392.00823113697777</c:v>
                </c:pt>
                <c:pt idx="222">
                  <c:v>-420.70841820827275</c:v>
                </c:pt>
                <c:pt idx="223">
                  <c:v>-686.27293701933081</c:v>
                </c:pt>
                <c:pt idx="224">
                  <c:v>-606.45832467262528</c:v>
                </c:pt>
                <c:pt idx="225">
                  <c:v>-745.12587819580131</c:v>
                </c:pt>
                <c:pt idx="226">
                  <c:v>-874.60234878403662</c:v>
                </c:pt>
                <c:pt idx="227">
                  <c:v>-921.68470172521302</c:v>
                </c:pt>
                <c:pt idx="228">
                  <c:v>-921.68470172521302</c:v>
                </c:pt>
                <c:pt idx="229">
                  <c:v>-894.11145292039078</c:v>
                </c:pt>
                <c:pt idx="230">
                  <c:v>-867.99077114944919</c:v>
                </c:pt>
                <c:pt idx="231">
                  <c:v>-547.60538349615467</c:v>
                </c:pt>
                <c:pt idx="232">
                  <c:v>-85.972937019330743</c:v>
                </c:pt>
                <c:pt idx="233">
                  <c:v>-194.48773643733125</c:v>
                </c:pt>
                <c:pt idx="234">
                  <c:v>-156.59646643109534</c:v>
                </c:pt>
                <c:pt idx="235">
                  <c:v>-780.4376429016836</c:v>
                </c:pt>
                <c:pt idx="236">
                  <c:v>-851.06117231344842</c:v>
                </c:pt>
                <c:pt idx="237">
                  <c:v>-686.27293701933081</c:v>
                </c:pt>
                <c:pt idx="238">
                  <c:v>-381.36458116815629</c:v>
                </c:pt>
                <c:pt idx="239">
                  <c:v>-323.96420702556645</c:v>
                </c:pt>
                <c:pt idx="240">
                  <c:v>-91.131947620037408</c:v>
                </c:pt>
                <c:pt idx="241">
                  <c:v>264.02377884015795</c:v>
                </c:pt>
                <c:pt idx="242">
                  <c:v>371.73216379131156</c:v>
                </c:pt>
                <c:pt idx="243">
                  <c:v>418.81451673248813</c:v>
                </c:pt>
                <c:pt idx="244">
                  <c:v>725.43083766368738</c:v>
                </c:pt>
                <c:pt idx="245">
                  <c:v>320.52260236956982</c:v>
                </c:pt>
                <c:pt idx="246">
                  <c:v>235.77436707545212</c:v>
                </c:pt>
                <c:pt idx="247">
                  <c:v>-246.72909997921431</c:v>
                </c:pt>
                <c:pt idx="248">
                  <c:v>-67.590771149449097</c:v>
                </c:pt>
                <c:pt idx="249">
                  <c:v>680.41208896279375</c:v>
                </c:pt>
                <c:pt idx="250">
                  <c:v>1989.3015007274998</c:v>
                </c:pt>
                <c:pt idx="251">
                  <c:v>2236.1933402618997</c:v>
                </c:pt>
                <c:pt idx="252">
                  <c:v>2198.5274579089587</c:v>
                </c:pt>
                <c:pt idx="253">
                  <c:v>2219.424003325712</c:v>
                </c:pt>
                <c:pt idx="254">
                  <c:v>2230.9040781542299</c:v>
                </c:pt>
                <c:pt idx="255">
                  <c:v>2277.9864310954063</c:v>
                </c:pt>
                <c:pt idx="256">
                  <c:v>1946.3463562668885</c:v>
                </c:pt>
                <c:pt idx="257">
                  <c:v>2191.1745915610059</c:v>
                </c:pt>
                <c:pt idx="258">
                  <c:v>2104.3627520266054</c:v>
                </c:pt>
                <c:pt idx="259">
                  <c:v>2076.1133402618993</c:v>
                </c:pt>
                <c:pt idx="260">
                  <c:v>1899.2640033257121</c:v>
                </c:pt>
                <c:pt idx="261">
                  <c:v>2078.1769445021823</c:v>
                </c:pt>
                <c:pt idx="262">
                  <c:v>2207.9439284971936</c:v>
                </c:pt>
                <c:pt idx="263">
                  <c:v>1850.1180461442527</c:v>
                </c:pt>
                <c:pt idx="264">
                  <c:v>1955.7628268551234</c:v>
                </c:pt>
                <c:pt idx="265">
                  <c:v>1145.9463562668884</c:v>
                </c:pt>
                <c:pt idx="266">
                  <c:v>329.93907295780514</c:v>
                </c:pt>
                <c:pt idx="267">
                  <c:v>47.444955310746174</c:v>
                </c:pt>
                <c:pt idx="268">
                  <c:v>305.81686967366443</c:v>
                </c:pt>
                <c:pt idx="269">
                  <c:v>447.06392849719379</c:v>
                </c:pt>
                <c:pt idx="270">
                  <c:v>1002.6356932030764</c:v>
                </c:pt>
                <c:pt idx="271">
                  <c:v>1318.6684847225108</c:v>
                </c:pt>
                <c:pt idx="272">
                  <c:v>1240.1110621492412</c:v>
                </c:pt>
                <c:pt idx="273">
                  <c:v>1287.1934150904178</c:v>
                </c:pt>
                <c:pt idx="274">
                  <c:v>1162.7156932030764</c:v>
                </c:pt>
                <c:pt idx="275">
                  <c:v>924.07827062980687</c:v>
                </c:pt>
                <c:pt idx="276">
                  <c:v>1678.5579713157347</c:v>
                </c:pt>
                <c:pt idx="277">
                  <c:v>1631.4756183745585</c:v>
                </c:pt>
                <c:pt idx="278">
                  <c:v>1546.7273830804406</c:v>
                </c:pt>
                <c:pt idx="279">
                  <c:v>1825.0942922469339</c:v>
                </c:pt>
                <c:pt idx="280">
                  <c:v>2330.358046144253</c:v>
                </c:pt>
                <c:pt idx="281">
                  <c:v>2168.2144419039701</c:v>
                </c:pt>
                <c:pt idx="282">
                  <c:v>2243.5462066098526</c:v>
                </c:pt>
                <c:pt idx="283">
                  <c:v>2205.8803242569115</c:v>
                </c:pt>
                <c:pt idx="284">
                  <c:v>2252.9626771980879</c:v>
                </c:pt>
                <c:pt idx="285">
                  <c:v>2234.1297360216172</c:v>
                </c:pt>
                <c:pt idx="286">
                  <c:v>2222.6496611930993</c:v>
                </c:pt>
                <c:pt idx="287">
                  <c:v>2194.4002494283936</c:v>
                </c:pt>
                <c:pt idx="288">
                  <c:v>2198.5274579089587</c:v>
                </c:pt>
                <c:pt idx="289">
                  <c:v>2175.5673082519224</c:v>
                </c:pt>
                <c:pt idx="290">
                  <c:v>2194.4002494283936</c:v>
                </c:pt>
                <c:pt idx="291">
                  <c:v>2196.4638536686762</c:v>
                </c:pt>
                <c:pt idx="292">
                  <c:v>2184.9837788401578</c:v>
                </c:pt>
                <c:pt idx="293">
                  <c:v>1930.7390729578049</c:v>
                </c:pt>
                <c:pt idx="294">
                  <c:v>1603.2262066098529</c:v>
                </c:pt>
                <c:pt idx="295">
                  <c:v>450.28958636458106</c:v>
                </c:pt>
                <c:pt idx="296">
                  <c:v>-703.20253585533146</c:v>
                </c:pt>
                <c:pt idx="297">
                  <c:v>-915.07312409062558</c:v>
                </c:pt>
                <c:pt idx="298">
                  <c:v>-849.60860527956766</c:v>
                </c:pt>
                <c:pt idx="299">
                  <c:v>-823.48792350862607</c:v>
                </c:pt>
                <c:pt idx="300">
                  <c:v>-762.05547703180207</c:v>
                </c:pt>
                <c:pt idx="301">
                  <c:v>-799.94674703803787</c:v>
                </c:pt>
                <c:pt idx="302">
                  <c:v>-743.67331116192065</c:v>
                </c:pt>
                <c:pt idx="303">
                  <c:v>-684.82036998545004</c:v>
                </c:pt>
                <c:pt idx="304">
                  <c:v>-656.12018291415507</c:v>
                </c:pt>
                <c:pt idx="305">
                  <c:v>-602.42625233839124</c:v>
                </c:pt>
                <c:pt idx="306">
                  <c:v>-738.51430056121387</c:v>
                </c:pt>
                <c:pt idx="307">
                  <c:v>-776.40557056744956</c:v>
                </c:pt>
                <c:pt idx="308">
                  <c:v>-576.30557056744965</c:v>
                </c:pt>
                <c:pt idx="309">
                  <c:v>-729.32321762627316</c:v>
                </c:pt>
                <c:pt idx="310">
                  <c:v>-844.44959467886088</c:v>
                </c:pt>
                <c:pt idx="311">
                  <c:v>-882.34086468509668</c:v>
                </c:pt>
                <c:pt idx="312">
                  <c:v>-917.65262939097897</c:v>
                </c:pt>
                <c:pt idx="313">
                  <c:v>-929.42321762627307</c:v>
                </c:pt>
                <c:pt idx="314">
                  <c:v>-941.19380586156728</c:v>
                </c:pt>
                <c:pt idx="315">
                  <c:v>-950.38488879650799</c:v>
                </c:pt>
                <c:pt idx="316">
                  <c:v>-955.54389939721477</c:v>
                </c:pt>
                <c:pt idx="317">
                  <c:v>-947.80538349615472</c:v>
                </c:pt>
                <c:pt idx="318">
                  <c:v>-364.83718561629598</c:v>
                </c:pt>
                <c:pt idx="319">
                  <c:v>-294.06360424028264</c:v>
                </c:pt>
                <c:pt idx="320">
                  <c:v>-206.51047599251717</c:v>
                </c:pt>
                <c:pt idx="321">
                  <c:v>-274.55450010392855</c:v>
                </c:pt>
                <c:pt idx="322">
                  <c:v>-265.36341716898772</c:v>
                </c:pt>
                <c:pt idx="323">
                  <c:v>-261.00571606734565</c:v>
                </c:pt>
                <c:pt idx="324">
                  <c:v>-599.7222199127001</c:v>
                </c:pt>
                <c:pt idx="325">
                  <c:v>-474.10224485553937</c:v>
                </c:pt>
                <c:pt idx="326">
                  <c:v>216.01945541467467</c:v>
                </c:pt>
                <c:pt idx="327">
                  <c:v>1014.3558511743919</c:v>
                </c:pt>
                <c:pt idx="328">
                  <c:v>1253.5142797755145</c:v>
                </c:pt>
                <c:pt idx="329">
                  <c:v>1130.1986115152774</c:v>
                </c:pt>
                <c:pt idx="330">
                  <c:v>-392.00823113697777</c:v>
                </c:pt>
                <c:pt idx="331">
                  <c:v>-735.9347952608606</c:v>
                </c:pt>
                <c:pt idx="332">
                  <c:v>-609.03782997297856</c:v>
                </c:pt>
                <c:pt idx="333">
                  <c:v>-439.09058407815417</c:v>
                </c:pt>
                <c:pt idx="334">
                  <c:v>-291.23194762003743</c:v>
                </c:pt>
                <c:pt idx="335">
                  <c:v>-176.1055705674496</c:v>
                </c:pt>
                <c:pt idx="336">
                  <c:v>-41.470089378507737</c:v>
                </c:pt>
                <c:pt idx="337">
                  <c:v>30.675618374558326</c:v>
                </c:pt>
                <c:pt idx="338">
                  <c:v>-335.73479526086055</c:v>
                </c:pt>
                <c:pt idx="339">
                  <c:v>-679.66135938474326</c:v>
                </c:pt>
                <c:pt idx="340">
                  <c:v>-785.59665350239038</c:v>
                </c:pt>
                <c:pt idx="341">
                  <c:v>-905.88204115568487</c:v>
                </c:pt>
                <c:pt idx="342">
                  <c:v>-857.67274994803574</c:v>
                </c:pt>
                <c:pt idx="343">
                  <c:v>-751.73745583038863</c:v>
                </c:pt>
                <c:pt idx="344">
                  <c:v>-766.08754936603623</c:v>
                </c:pt>
                <c:pt idx="345">
                  <c:v>-843.32265641238814</c:v>
                </c:pt>
                <c:pt idx="346">
                  <c:v>-810.59039700685923</c:v>
                </c:pt>
                <c:pt idx="347">
                  <c:v>-716.42569112450633</c:v>
                </c:pt>
                <c:pt idx="348">
                  <c:v>-613.0699023072126</c:v>
                </c:pt>
                <c:pt idx="349">
                  <c:v>-553.09002286426949</c:v>
                </c:pt>
                <c:pt idx="350">
                  <c:v>-309.61411348991896</c:v>
                </c:pt>
                <c:pt idx="351">
                  <c:v>266.0873830804407</c:v>
                </c:pt>
                <c:pt idx="352">
                  <c:v>471.1861317813345</c:v>
                </c:pt>
                <c:pt idx="353">
                  <c:v>576.83091249220547</c:v>
                </c:pt>
                <c:pt idx="354">
                  <c:v>767.22392849719404</c:v>
                </c:pt>
                <c:pt idx="355">
                  <c:v>586.24738308044073</c:v>
                </c:pt>
                <c:pt idx="356">
                  <c:v>249.31804614425275</c:v>
                </c:pt>
                <c:pt idx="357">
                  <c:v>-11.317335273331992</c:v>
                </c:pt>
                <c:pt idx="358">
                  <c:v>-420.70841820827275</c:v>
                </c:pt>
                <c:pt idx="359">
                  <c:v>-735.9347952608606</c:v>
                </c:pt>
                <c:pt idx="360">
                  <c:v>-952.96439409686138</c:v>
                </c:pt>
                <c:pt idx="361">
                  <c:v>-950.38488879650799</c:v>
                </c:pt>
                <c:pt idx="362">
                  <c:v>-950.38488879650799</c:v>
                </c:pt>
                <c:pt idx="363">
                  <c:v>-952.96439409686138</c:v>
                </c:pt>
                <c:pt idx="364">
                  <c:v>-950.38488879650799</c:v>
                </c:pt>
                <c:pt idx="365">
                  <c:v>-950.38488879650799</c:v>
                </c:pt>
                <c:pt idx="366">
                  <c:v>-950.38488879650799</c:v>
                </c:pt>
                <c:pt idx="367">
                  <c:v>-950.38488879650799</c:v>
                </c:pt>
                <c:pt idx="368">
                  <c:v>-896.69095822074416</c:v>
                </c:pt>
                <c:pt idx="369">
                  <c:v>-926.8437123259198</c:v>
                </c:pt>
                <c:pt idx="370">
                  <c:v>-950.38488879650799</c:v>
                </c:pt>
                <c:pt idx="371">
                  <c:v>-891.53194762003739</c:v>
                </c:pt>
                <c:pt idx="372">
                  <c:v>-823.48792350862607</c:v>
                </c:pt>
                <c:pt idx="373">
                  <c:v>-830.0995011432135</c:v>
                </c:pt>
                <c:pt idx="374">
                  <c:v>-832.67900644356678</c:v>
                </c:pt>
                <c:pt idx="375">
                  <c:v>-677.08185408438999</c:v>
                </c:pt>
                <c:pt idx="376">
                  <c:v>-11.317335273331992</c:v>
                </c:pt>
                <c:pt idx="377">
                  <c:v>1115.6333402618998</c:v>
                </c:pt>
                <c:pt idx="378">
                  <c:v>1139.7555435460404</c:v>
                </c:pt>
                <c:pt idx="379">
                  <c:v>1132.4026771980878</c:v>
                </c:pt>
                <c:pt idx="380">
                  <c:v>1160.6520889627936</c:v>
                </c:pt>
                <c:pt idx="381">
                  <c:v>1132.4026771980878</c:v>
                </c:pt>
                <c:pt idx="382">
                  <c:v>925.24032425691121</c:v>
                </c:pt>
                <c:pt idx="383">
                  <c:v>670.99561837455849</c:v>
                </c:pt>
                <c:pt idx="384">
                  <c:v>697.18142589898139</c:v>
                </c:pt>
                <c:pt idx="385">
                  <c:v>680.41208896279375</c:v>
                </c:pt>
                <c:pt idx="386">
                  <c:v>1311.3156183745587</c:v>
                </c:pt>
                <c:pt idx="387">
                  <c:v>1876.3038536686761</c:v>
                </c:pt>
                <c:pt idx="388">
                  <c:v>2026.9673830804409</c:v>
                </c:pt>
                <c:pt idx="389">
                  <c:v>1695.3273082519227</c:v>
                </c:pt>
                <c:pt idx="390">
                  <c:v>1490.2285595510291</c:v>
                </c:pt>
                <c:pt idx="391">
                  <c:v>1017.3414258989815</c:v>
                </c:pt>
                <c:pt idx="392">
                  <c:v>377.02142589898153</c:v>
                </c:pt>
                <c:pt idx="393">
                  <c:v>-576.30557056744965</c:v>
                </c:pt>
                <c:pt idx="394">
                  <c:v>-649.50860527956775</c:v>
                </c:pt>
                <c:pt idx="395">
                  <c:v>-820.90841820827268</c:v>
                </c:pt>
                <c:pt idx="396">
                  <c:v>-950.38488879650799</c:v>
                </c:pt>
                <c:pt idx="397">
                  <c:v>-950.38488879650799</c:v>
                </c:pt>
                <c:pt idx="398">
                  <c:v>-952.96439409686138</c:v>
                </c:pt>
                <c:pt idx="399">
                  <c:v>-952.96439409686138</c:v>
                </c:pt>
                <c:pt idx="400">
                  <c:v>-955.54389939721477</c:v>
                </c:pt>
                <c:pt idx="401">
                  <c:v>-950.38488879650799</c:v>
                </c:pt>
                <c:pt idx="402">
                  <c:v>-952.96439409686138</c:v>
                </c:pt>
                <c:pt idx="403">
                  <c:v>-950.38488879650799</c:v>
                </c:pt>
                <c:pt idx="404">
                  <c:v>-950.38488879650799</c:v>
                </c:pt>
                <c:pt idx="405">
                  <c:v>-963.28241529827471</c:v>
                </c:pt>
                <c:pt idx="406">
                  <c:v>-950.38488879650799</c:v>
                </c:pt>
                <c:pt idx="407">
                  <c:v>-950.38488879650799</c:v>
                </c:pt>
                <c:pt idx="408">
                  <c:v>-917.65262939097897</c:v>
                </c:pt>
                <c:pt idx="409">
                  <c:v>-847.02909997921427</c:v>
                </c:pt>
                <c:pt idx="410">
                  <c:v>-783.01714820203711</c:v>
                </c:pt>
                <c:pt idx="411">
                  <c:v>-700.62303055497819</c:v>
                </c:pt>
                <c:pt idx="412">
                  <c:v>-794.7877364373312</c:v>
                </c:pt>
                <c:pt idx="413">
                  <c:v>-799.94674703803787</c:v>
                </c:pt>
                <c:pt idx="414">
                  <c:v>-867.99077114944919</c:v>
                </c:pt>
                <c:pt idx="415">
                  <c:v>-867.99077114944919</c:v>
                </c:pt>
                <c:pt idx="416">
                  <c:v>-900.72303055497821</c:v>
                </c:pt>
                <c:pt idx="417">
                  <c:v>-932.00272292662657</c:v>
                </c:pt>
                <c:pt idx="418">
                  <c:v>-867.99077114944919</c:v>
                </c:pt>
                <c:pt idx="419">
                  <c:v>-926.8437123259198</c:v>
                </c:pt>
                <c:pt idx="420">
                  <c:v>-950.38488879650799</c:v>
                </c:pt>
                <c:pt idx="421">
                  <c:v>-950.38488879650799</c:v>
                </c:pt>
                <c:pt idx="422">
                  <c:v>-952.96439409686138</c:v>
                </c:pt>
                <c:pt idx="423">
                  <c:v>-785.59665350239038</c:v>
                </c:pt>
                <c:pt idx="424">
                  <c:v>-792.20823113697782</c:v>
                </c:pt>
                <c:pt idx="425">
                  <c:v>-879.76135938474329</c:v>
                </c:pt>
                <c:pt idx="426">
                  <c:v>-891.53194762003739</c:v>
                </c:pt>
                <c:pt idx="427">
                  <c:v>-776.40557056744956</c:v>
                </c:pt>
                <c:pt idx="428">
                  <c:v>-888.95244231968411</c:v>
                </c:pt>
                <c:pt idx="429">
                  <c:v>-955.54389939721477</c:v>
                </c:pt>
                <c:pt idx="430">
                  <c:v>-947.80538349615472</c:v>
                </c:pt>
                <c:pt idx="431">
                  <c:v>-947.80538349615472</c:v>
                </c:pt>
                <c:pt idx="432">
                  <c:v>-938.61430056121389</c:v>
                </c:pt>
                <c:pt idx="433">
                  <c:v>-963.28241529827471</c:v>
                </c:pt>
                <c:pt idx="434">
                  <c:v>-950.38488879650799</c:v>
                </c:pt>
                <c:pt idx="435">
                  <c:v>-950.38488879650799</c:v>
                </c:pt>
                <c:pt idx="436">
                  <c:v>-938.61430056121389</c:v>
                </c:pt>
                <c:pt idx="437">
                  <c:v>-926.8437123259198</c:v>
                </c:pt>
                <c:pt idx="438">
                  <c:v>-936.03479526086062</c:v>
                </c:pt>
                <c:pt idx="439">
                  <c:v>-915.07312409062558</c:v>
                </c:pt>
                <c:pt idx="440">
                  <c:v>-924.26420702556652</c:v>
                </c:pt>
                <c:pt idx="441">
                  <c:v>-952.96439409686138</c:v>
                </c:pt>
                <c:pt idx="442">
                  <c:v>-947.80538349615472</c:v>
                </c:pt>
                <c:pt idx="443">
                  <c:v>-933.45528996050723</c:v>
                </c:pt>
                <c:pt idx="444">
                  <c:v>-926.8437123259198</c:v>
                </c:pt>
                <c:pt idx="445">
                  <c:v>-830.0995011432135</c:v>
                </c:pt>
                <c:pt idx="446">
                  <c:v>-783.01714820203711</c:v>
                </c:pt>
                <c:pt idx="447">
                  <c:v>-712.39361879027228</c:v>
                </c:pt>
                <c:pt idx="448">
                  <c:v>-497.94352525462489</c:v>
                </c:pt>
                <c:pt idx="449">
                  <c:v>-261.0791935148618</c:v>
                </c:pt>
                <c:pt idx="450">
                  <c:v>145.73686967366447</c:v>
                </c:pt>
                <c:pt idx="451">
                  <c:v>633.32973602161712</c:v>
                </c:pt>
                <c:pt idx="452">
                  <c:v>539.1650301392641</c:v>
                </c:pt>
                <c:pt idx="453">
                  <c:v>322.58620660985252</c:v>
                </c:pt>
                <c:pt idx="454">
                  <c:v>414.68730825192279</c:v>
                </c:pt>
                <c:pt idx="455">
                  <c:v>699.24503013926414</c:v>
                </c:pt>
                <c:pt idx="456">
                  <c:v>659.51554354604048</c:v>
                </c:pt>
                <c:pt idx="457">
                  <c:v>169.85907295780498</c:v>
                </c:pt>
                <c:pt idx="458">
                  <c:v>111.2966451881106</c:v>
                </c:pt>
                <c:pt idx="459">
                  <c:v>-44.049594678861013</c:v>
                </c:pt>
                <c:pt idx="460">
                  <c:v>-420.70841820827275</c:v>
                </c:pt>
                <c:pt idx="461">
                  <c:v>-491.3319476200374</c:v>
                </c:pt>
                <c:pt idx="462">
                  <c:v>-738.51430056121387</c:v>
                </c:pt>
                <c:pt idx="463">
                  <c:v>-820.90841820827268</c:v>
                </c:pt>
                <c:pt idx="464">
                  <c:v>-900.72303055497821</c:v>
                </c:pt>
                <c:pt idx="465">
                  <c:v>-950.38488879650799</c:v>
                </c:pt>
                <c:pt idx="466">
                  <c:v>-952.96439409686138</c:v>
                </c:pt>
                <c:pt idx="467">
                  <c:v>-950.38488879650799</c:v>
                </c:pt>
                <c:pt idx="468">
                  <c:v>-947.80538349615472</c:v>
                </c:pt>
                <c:pt idx="469">
                  <c:v>-950.38488879650799</c:v>
                </c:pt>
                <c:pt idx="470">
                  <c:v>-947.80538349615472</c:v>
                </c:pt>
                <c:pt idx="471">
                  <c:v>-950.38488879650799</c:v>
                </c:pt>
                <c:pt idx="472">
                  <c:v>-950.38488879650799</c:v>
                </c:pt>
                <c:pt idx="473">
                  <c:v>-936.03479526086062</c:v>
                </c:pt>
                <c:pt idx="474">
                  <c:v>-929.42321762627307</c:v>
                </c:pt>
                <c:pt idx="475">
                  <c:v>-938.61430056121389</c:v>
                </c:pt>
                <c:pt idx="476">
                  <c:v>-947.80538349615472</c:v>
                </c:pt>
                <c:pt idx="477">
                  <c:v>-947.80538349615472</c:v>
                </c:pt>
                <c:pt idx="478">
                  <c:v>-938.61430056121389</c:v>
                </c:pt>
                <c:pt idx="479">
                  <c:v>-915.07312409062558</c:v>
                </c:pt>
                <c:pt idx="480">
                  <c:v>-738.51430056121387</c:v>
                </c:pt>
                <c:pt idx="481">
                  <c:v>-592.10823113697779</c:v>
                </c:pt>
                <c:pt idx="482">
                  <c:v>-303.00253585533153</c:v>
                </c:pt>
                <c:pt idx="483">
                  <c:v>-208.83782997297862</c:v>
                </c:pt>
                <c:pt idx="484">
                  <c:v>-700.29740178757015</c:v>
                </c:pt>
                <c:pt idx="485">
                  <c:v>-831.55206817709404</c:v>
                </c:pt>
                <c:pt idx="486">
                  <c:v>-798.81980877156514</c:v>
                </c:pt>
                <c:pt idx="487">
                  <c:v>-928.29627935980045</c:v>
                </c:pt>
                <c:pt idx="488">
                  <c:v>-878.63442111827055</c:v>
                </c:pt>
                <c:pt idx="489">
                  <c:v>-524.06420702556647</c:v>
                </c:pt>
                <c:pt idx="490">
                  <c:v>-233.83157347744748</c:v>
                </c:pt>
                <c:pt idx="491">
                  <c:v>592.43819580128877</c:v>
                </c:pt>
                <c:pt idx="492">
                  <c:v>935.55834545832465</c:v>
                </c:pt>
                <c:pt idx="493">
                  <c:v>373.79576803159426</c:v>
                </c:pt>
                <c:pt idx="494">
                  <c:v>314.07128663479529</c:v>
                </c:pt>
                <c:pt idx="495">
                  <c:v>221.970184992725</c:v>
                </c:pt>
                <c:pt idx="496">
                  <c:v>319.36054874246531</c:v>
                </c:pt>
                <c:pt idx="497">
                  <c:v>589.21253793390144</c:v>
                </c:pt>
                <c:pt idx="498">
                  <c:v>981.7391477863232</c:v>
                </c:pt>
                <c:pt idx="499">
                  <c:v>1396.0638536686763</c:v>
                </c:pt>
                <c:pt idx="500">
                  <c:v>772.51319060486401</c:v>
                </c:pt>
                <c:pt idx="501">
                  <c:v>557.99797131573484</c:v>
                </c:pt>
                <c:pt idx="502">
                  <c:v>1102.0896611930991</c:v>
                </c:pt>
                <c:pt idx="503">
                  <c:v>896.99091249220555</c:v>
                </c:pt>
                <c:pt idx="504">
                  <c:v>1868.0494367075453</c:v>
                </c:pt>
                <c:pt idx="505">
                  <c:v>1985.1742922469341</c:v>
                </c:pt>
                <c:pt idx="506">
                  <c:v>2020.7765703595928</c:v>
                </c:pt>
                <c:pt idx="507">
                  <c:v>1966.3413510704631</c:v>
                </c:pt>
                <c:pt idx="508">
                  <c:v>2049.0259821242985</c:v>
                </c:pt>
                <c:pt idx="509">
                  <c:v>1520.5415755560177</c:v>
                </c:pt>
                <c:pt idx="510">
                  <c:v>253.44525462481818</c:v>
                </c:pt>
                <c:pt idx="511">
                  <c:v>-424.74049054250679</c:v>
                </c:pt>
                <c:pt idx="512">
                  <c:v>-568.56705466638959</c:v>
                </c:pt>
                <c:pt idx="513">
                  <c:v>162.5062066098526</c:v>
                </c:pt>
                <c:pt idx="514">
                  <c:v>27.449960507171092</c:v>
                </c:pt>
                <c:pt idx="515">
                  <c:v>32.739222614840948</c:v>
                </c:pt>
                <c:pt idx="516">
                  <c:v>-3.578819372271937</c:v>
                </c:pt>
                <c:pt idx="517">
                  <c:v>-330.57578466015377</c:v>
                </c:pt>
                <c:pt idx="518">
                  <c:v>-756.8964664310954</c:v>
                </c:pt>
                <c:pt idx="519">
                  <c:v>-930.87578466015384</c:v>
                </c:pt>
                <c:pt idx="520">
                  <c:v>-942.64637289544794</c:v>
                </c:pt>
                <c:pt idx="521">
                  <c:v>-932.32835169403461</c:v>
                </c:pt>
                <c:pt idx="522">
                  <c:v>-912.49361879027231</c:v>
                </c:pt>
                <c:pt idx="523">
                  <c:v>-950.38488879650799</c:v>
                </c:pt>
                <c:pt idx="524">
                  <c:v>-936.03479526086062</c:v>
                </c:pt>
                <c:pt idx="525">
                  <c:v>-867.99077114944919</c:v>
                </c:pt>
                <c:pt idx="526">
                  <c:v>-856.22018291415498</c:v>
                </c:pt>
                <c:pt idx="527">
                  <c:v>-933.45528996050723</c:v>
                </c:pt>
                <c:pt idx="528">
                  <c:v>-803.97881937227191</c:v>
                </c:pt>
                <c:pt idx="529">
                  <c:v>-503.10253585533155</c:v>
                </c:pt>
                <c:pt idx="530">
                  <c:v>-665.31126584909589</c:v>
                </c:pt>
                <c:pt idx="531">
                  <c:v>-646.92909997921424</c:v>
                </c:pt>
                <c:pt idx="532">
                  <c:v>-526.64371232591975</c:v>
                </c:pt>
                <c:pt idx="533">
                  <c:v>-416.20066514238204</c:v>
                </c:pt>
                <c:pt idx="534">
                  <c:v>17.512483891082958</c:v>
                </c:pt>
                <c:pt idx="535">
                  <c:v>-51.312429848264401</c:v>
                </c:pt>
                <c:pt idx="536">
                  <c:v>-239.64184161297032</c:v>
                </c:pt>
                <c:pt idx="537">
                  <c:v>-119.35645395967572</c:v>
                </c:pt>
                <c:pt idx="538">
                  <c:v>62.531232591976732</c:v>
                </c:pt>
                <c:pt idx="539">
                  <c:v>109.61358553315331</c:v>
                </c:pt>
                <c:pt idx="540">
                  <c:v>-248.83292454791103</c:v>
                </c:pt>
                <c:pt idx="541">
                  <c:v>-142.89763043026403</c:v>
                </c:pt>
                <c:pt idx="542">
                  <c:v>-333.15528996050716</c:v>
                </c:pt>
                <c:pt idx="543">
                  <c:v>-408.93782997297853</c:v>
                </c:pt>
                <c:pt idx="544">
                  <c:v>-590.65566410309714</c:v>
                </c:pt>
                <c:pt idx="545">
                  <c:v>-573.72606526709615</c:v>
                </c:pt>
                <c:pt idx="546">
                  <c:v>-618.22891290791938</c:v>
                </c:pt>
                <c:pt idx="547">
                  <c:v>-710.94105175639152</c:v>
                </c:pt>
                <c:pt idx="548">
                  <c:v>-649.50860527956775</c:v>
                </c:pt>
                <c:pt idx="549">
                  <c:v>-673.04978175015594</c:v>
                </c:pt>
                <c:pt idx="550">
                  <c:v>-802.52625233839126</c:v>
                </c:pt>
                <c:pt idx="551">
                  <c:v>-917.65262939097897</c:v>
                </c:pt>
                <c:pt idx="552">
                  <c:v>-853.6406776138017</c:v>
                </c:pt>
                <c:pt idx="553">
                  <c:v>-802.52625233839126</c:v>
                </c:pt>
                <c:pt idx="554">
                  <c:v>-710.94105175639152</c:v>
                </c:pt>
                <c:pt idx="555">
                  <c:v>-470.37027644980253</c:v>
                </c:pt>
                <c:pt idx="556">
                  <c:v>-387.97615880274373</c:v>
                </c:pt>
                <c:pt idx="557">
                  <c:v>-278.3344211182706</c:v>
                </c:pt>
                <c:pt idx="558">
                  <c:v>523.29724381625454</c:v>
                </c:pt>
                <c:pt idx="559">
                  <c:v>908.47098732072357</c:v>
                </c:pt>
                <c:pt idx="560">
                  <c:v>1012.0521637913115</c:v>
                </c:pt>
                <c:pt idx="561">
                  <c:v>1032.9487092080647</c:v>
                </c:pt>
                <c:pt idx="562">
                  <c:v>588.31098732072337</c:v>
                </c:pt>
                <c:pt idx="563">
                  <c:v>209.58855955102899</c:v>
                </c:pt>
                <c:pt idx="564">
                  <c:v>352.89922261484082</c:v>
                </c:pt>
                <c:pt idx="565">
                  <c:v>623.91326543338187</c:v>
                </c:pt>
                <c:pt idx="566">
                  <c:v>362.31569320307631</c:v>
                </c:pt>
                <c:pt idx="567">
                  <c:v>-350.08488879650793</c:v>
                </c:pt>
                <c:pt idx="568">
                  <c:v>-550.18488879650795</c:v>
                </c:pt>
                <c:pt idx="569">
                  <c:v>-853.6406776138017</c:v>
                </c:pt>
                <c:pt idx="570">
                  <c:v>-853.6406776138017</c:v>
                </c:pt>
                <c:pt idx="571">
                  <c:v>-811.71733527333197</c:v>
                </c:pt>
                <c:pt idx="572">
                  <c:v>-709.81411348991901</c:v>
                </c:pt>
                <c:pt idx="573">
                  <c:v>-392.00823113697777</c:v>
                </c:pt>
                <c:pt idx="574">
                  <c:v>-338.31430056121383</c:v>
                </c:pt>
                <c:pt idx="575">
                  <c:v>2.4262066098524886</c:v>
                </c:pt>
                <c:pt idx="576">
                  <c:v>-164.33498233215539</c:v>
                </c:pt>
                <c:pt idx="577">
                  <c:v>-500.52303055497828</c:v>
                </c:pt>
                <c:pt idx="578">
                  <c:v>-820.90841820827268</c:v>
                </c:pt>
                <c:pt idx="579">
                  <c:v>-915.07312409062558</c:v>
                </c:pt>
                <c:pt idx="580">
                  <c:v>-340.89380586156722</c:v>
                </c:pt>
                <c:pt idx="581">
                  <c:v>303.75326543338178</c:v>
                </c:pt>
                <c:pt idx="582">
                  <c:v>-783.01714820203711</c:v>
                </c:pt>
                <c:pt idx="583">
                  <c:v>-947.80538349615472</c:v>
                </c:pt>
                <c:pt idx="584">
                  <c:v>-950.38488879650799</c:v>
                </c:pt>
                <c:pt idx="585">
                  <c:v>-936.03479526086062</c:v>
                </c:pt>
                <c:pt idx="586">
                  <c:v>-912.49361879027231</c:v>
                </c:pt>
                <c:pt idx="587">
                  <c:v>-903.30253585533148</c:v>
                </c:pt>
                <c:pt idx="588">
                  <c:v>-926.8437123259198</c:v>
                </c:pt>
                <c:pt idx="589">
                  <c:v>-877.18185408439001</c:v>
                </c:pt>
                <c:pt idx="590">
                  <c:v>-839.29058407815421</c:v>
                </c:pt>
                <c:pt idx="591">
                  <c:v>-865.41126584909591</c:v>
                </c:pt>
                <c:pt idx="592">
                  <c:v>-936.03479526086062</c:v>
                </c:pt>
                <c:pt idx="593">
                  <c:v>-947.80538349615472</c:v>
                </c:pt>
                <c:pt idx="594">
                  <c:v>-947.80538349615472</c:v>
                </c:pt>
                <c:pt idx="595">
                  <c:v>-947.80538349615472</c:v>
                </c:pt>
                <c:pt idx="596">
                  <c:v>-950.38488879650799</c:v>
                </c:pt>
                <c:pt idx="597">
                  <c:v>-735.9347952608606</c:v>
                </c:pt>
                <c:pt idx="598">
                  <c:v>-656.12018291415507</c:v>
                </c:pt>
                <c:pt idx="599">
                  <c:v>-91.131947620037408</c:v>
                </c:pt>
                <c:pt idx="600">
                  <c:v>-206.25832467262535</c:v>
                </c:pt>
                <c:pt idx="601">
                  <c:v>334.06628143837042</c:v>
                </c:pt>
                <c:pt idx="602">
                  <c:v>352.89922261484082</c:v>
                </c:pt>
                <c:pt idx="603">
                  <c:v>350.83561837455818</c:v>
                </c:pt>
                <c:pt idx="604">
                  <c:v>38.028484722510896</c:v>
                </c:pt>
                <c:pt idx="605">
                  <c:v>-526.64371232591975</c:v>
                </c:pt>
                <c:pt idx="606">
                  <c:v>-912.49361879027231</c:v>
                </c:pt>
                <c:pt idx="607">
                  <c:v>-947.80538349615472</c:v>
                </c:pt>
                <c:pt idx="608">
                  <c:v>-945.22587819580133</c:v>
                </c:pt>
                <c:pt idx="609">
                  <c:v>-839.29058407815421</c:v>
                </c:pt>
                <c:pt idx="610">
                  <c:v>-891.53194762003739</c:v>
                </c:pt>
                <c:pt idx="611">
                  <c:v>-888.95244231968411</c:v>
                </c:pt>
                <c:pt idx="612">
                  <c:v>-632.57900644356687</c:v>
                </c:pt>
                <c:pt idx="613">
                  <c:v>-114.67312409062561</c:v>
                </c:pt>
                <c:pt idx="614">
                  <c:v>870.80510496778209</c:v>
                </c:pt>
                <c:pt idx="615">
                  <c:v>699.24503013926414</c:v>
                </c:pt>
                <c:pt idx="616">
                  <c:v>870.80510496778209</c:v>
                </c:pt>
                <c:pt idx="617">
                  <c:v>-38.890584078154347</c:v>
                </c:pt>
                <c:pt idx="618">
                  <c:v>-571.14655996674287</c:v>
                </c:pt>
                <c:pt idx="619">
                  <c:v>-915.07312409062558</c:v>
                </c:pt>
                <c:pt idx="620">
                  <c:v>-929.42321762627307</c:v>
                </c:pt>
                <c:pt idx="621">
                  <c:v>-947.80538349615472</c:v>
                </c:pt>
                <c:pt idx="622">
                  <c:v>-865.41126584909591</c:v>
                </c:pt>
                <c:pt idx="623">
                  <c:v>-559.37597173144877</c:v>
                </c:pt>
                <c:pt idx="624">
                  <c:v>294.33679484514653</c:v>
                </c:pt>
                <c:pt idx="625">
                  <c:v>748.3909873207233</c:v>
                </c:pt>
                <c:pt idx="626">
                  <c:v>908.47098732072357</c:v>
                </c:pt>
                <c:pt idx="627">
                  <c:v>1942.2191477863232</c:v>
                </c:pt>
                <c:pt idx="628">
                  <c:v>2373.3131906048634</c:v>
                </c:pt>
                <c:pt idx="629">
                  <c:v>2087.5934150904177</c:v>
                </c:pt>
                <c:pt idx="630">
                  <c:v>1640.8920889627934</c:v>
                </c:pt>
                <c:pt idx="631">
                  <c:v>1346.9178964872169</c:v>
                </c:pt>
                <c:pt idx="632">
                  <c:v>1614.7062814383705</c:v>
                </c:pt>
                <c:pt idx="633">
                  <c:v>1384.5837788401579</c:v>
                </c:pt>
                <c:pt idx="634">
                  <c:v>1118.8589981292871</c:v>
                </c:pt>
                <c:pt idx="635">
                  <c:v>503.56275202660566</c:v>
                </c:pt>
                <c:pt idx="636">
                  <c:v>214.87782165869885</c:v>
                </c:pt>
                <c:pt idx="637">
                  <c:v>2.4262066098524886</c:v>
                </c:pt>
                <c:pt idx="638">
                  <c:v>-950.38488879650799</c:v>
                </c:pt>
                <c:pt idx="639">
                  <c:v>-938.61430056121389</c:v>
                </c:pt>
                <c:pt idx="640">
                  <c:v>-891.53194762003739</c:v>
                </c:pt>
                <c:pt idx="641">
                  <c:v>-714.97312409062556</c:v>
                </c:pt>
                <c:pt idx="642">
                  <c:v>-841.8700893785076</c:v>
                </c:pt>
                <c:pt idx="643">
                  <c:v>-903.30253585533148</c:v>
                </c:pt>
                <c:pt idx="644">
                  <c:v>-768.6670546663895</c:v>
                </c:pt>
                <c:pt idx="645">
                  <c:v>-661.27919351486184</c:v>
                </c:pt>
                <c:pt idx="646">
                  <c:v>-721.25907295780496</c:v>
                </c:pt>
                <c:pt idx="647">
                  <c:v>-830.0995011432135</c:v>
                </c:pt>
                <c:pt idx="648">
                  <c:v>-888.15113282061952</c:v>
                </c:pt>
                <c:pt idx="649">
                  <c:v>-915.39875285803373</c:v>
                </c:pt>
                <c:pt idx="650">
                  <c:v>-934.907856994388</c:v>
                </c:pt>
                <c:pt idx="651">
                  <c:v>-856.22018291415498</c:v>
                </c:pt>
                <c:pt idx="652">
                  <c:v>-820.90841820827268</c:v>
                </c:pt>
                <c:pt idx="653">
                  <c:v>-670.47027644980255</c:v>
                </c:pt>
                <c:pt idx="654">
                  <c:v>-681.11392641862403</c:v>
                </c:pt>
                <c:pt idx="655">
                  <c:v>-789.62872583662443</c:v>
                </c:pt>
                <c:pt idx="656">
                  <c:v>-916.52569112450624</c:v>
                </c:pt>
                <c:pt idx="657">
                  <c:v>-742.54637289544792</c:v>
                </c:pt>
                <c:pt idx="658">
                  <c:v>-940.06686759509455</c:v>
                </c:pt>
                <c:pt idx="659">
                  <c:v>-919.10519642485974</c:v>
                </c:pt>
                <c:pt idx="660">
                  <c:v>-775.27863230097682</c:v>
                </c:pt>
                <c:pt idx="661">
                  <c:v>-820.90841820827268</c:v>
                </c:pt>
                <c:pt idx="662">
                  <c:v>-960.70290999792144</c:v>
                </c:pt>
                <c:pt idx="663">
                  <c:v>-950.38488879650799</c:v>
                </c:pt>
                <c:pt idx="664">
                  <c:v>-891.53194762003739</c:v>
                </c:pt>
                <c:pt idx="665">
                  <c:v>-750.28488879650797</c:v>
                </c:pt>
                <c:pt idx="666">
                  <c:v>88.075992517148194</c:v>
                </c:pt>
                <c:pt idx="667">
                  <c:v>823.72275202660569</c:v>
                </c:pt>
                <c:pt idx="668">
                  <c:v>550.645104967782</c:v>
                </c:pt>
                <c:pt idx="669">
                  <c:v>896.99091249220555</c:v>
                </c:pt>
                <c:pt idx="670">
                  <c:v>324.64981085013517</c:v>
                </c:pt>
                <c:pt idx="671">
                  <c:v>-350.08488879650793</c:v>
                </c:pt>
                <c:pt idx="672">
                  <c:v>-161.755477031802</c:v>
                </c:pt>
                <c:pt idx="673">
                  <c:v>-53.240677613801722</c:v>
                </c:pt>
                <c:pt idx="674">
                  <c:v>-652.41373934732917</c:v>
                </c:pt>
                <c:pt idx="675">
                  <c:v>-818.3289129079194</c:v>
                </c:pt>
                <c:pt idx="676">
                  <c:v>-592.10823113697779</c:v>
                </c:pt>
                <c:pt idx="677">
                  <c:v>-878.63442111827055</c:v>
                </c:pt>
                <c:pt idx="678">
                  <c:v>-847.35472874662241</c:v>
                </c:pt>
                <c:pt idx="679">
                  <c:v>-799.14543753897317</c:v>
                </c:pt>
                <c:pt idx="680">
                  <c:v>-711.26668052379978</c:v>
                </c:pt>
                <c:pt idx="681">
                  <c:v>-781.89020993556449</c:v>
                </c:pt>
                <c:pt idx="682">
                  <c:v>-263.98432758262322</c:v>
                </c:pt>
                <c:pt idx="683">
                  <c:v>363.21724381625421</c:v>
                </c:pt>
                <c:pt idx="684">
                  <c:v>533.87576803159425</c:v>
                </c:pt>
                <c:pt idx="685">
                  <c:v>98.654516732487906</c:v>
                </c:pt>
                <c:pt idx="686">
                  <c:v>-410.3903970068593</c:v>
                </c:pt>
                <c:pt idx="687">
                  <c:v>-268.04192475576804</c:v>
                </c:pt>
                <c:pt idx="688">
                  <c:v>333.52485553938897</c:v>
                </c:pt>
                <c:pt idx="689">
                  <c:v>1793.9793473290379</c:v>
                </c:pt>
                <c:pt idx="690">
                  <c:v>2200.0496362502599</c:v>
                </c:pt>
                <c:pt idx="691">
                  <c:v>2039.9696362502598</c:v>
                </c:pt>
                <c:pt idx="692">
                  <c:v>1554.9818000415717</c:v>
                </c:pt>
                <c:pt idx="693">
                  <c:v>1019.4050301392643</c:v>
                </c:pt>
                <c:pt idx="694">
                  <c:v>1122.9862066098526</c:v>
                </c:pt>
                <c:pt idx="695">
                  <c:v>623.91326543338187</c:v>
                </c:pt>
                <c:pt idx="696">
                  <c:v>597.46695489503225</c:v>
                </c:pt>
                <c:pt idx="697">
                  <c:v>754.58180004157146</c:v>
                </c:pt>
                <c:pt idx="698">
                  <c:v>475.31334026189984</c:v>
                </c:pt>
                <c:pt idx="699">
                  <c:v>367.60495531074622</c:v>
                </c:pt>
                <c:pt idx="700">
                  <c:v>588.31098732072337</c:v>
                </c:pt>
                <c:pt idx="701">
                  <c:v>-764.63498233215546</c:v>
                </c:pt>
                <c:pt idx="702">
                  <c:v>-947.80538349615472</c:v>
                </c:pt>
                <c:pt idx="703">
                  <c:v>-947.80538349615472</c:v>
                </c:pt>
                <c:pt idx="704">
                  <c:v>-945.22587819580133</c:v>
                </c:pt>
                <c:pt idx="705">
                  <c:v>-945.22587819580133</c:v>
                </c:pt>
                <c:pt idx="706">
                  <c:v>-934.907856994388</c:v>
                </c:pt>
                <c:pt idx="707">
                  <c:v>-811.09160257742678</c:v>
                </c:pt>
                <c:pt idx="708">
                  <c:v>-800.77358137601323</c:v>
                </c:pt>
                <c:pt idx="709">
                  <c:v>-798.19407607565984</c:v>
                </c:pt>
                <c:pt idx="710">
                  <c:v>-796.7415090417793</c:v>
                </c:pt>
                <c:pt idx="711">
                  <c:v>-925.71677405944706</c:v>
                </c:pt>
                <c:pt idx="712">
                  <c:v>-721.58470172521311</c:v>
                </c:pt>
                <c:pt idx="713">
                  <c:v>-76.781854084390034</c:v>
                </c:pt>
                <c:pt idx="714">
                  <c:v>92.463704011639862</c:v>
                </c:pt>
                <c:pt idx="715">
                  <c:v>194.8828268551236</c:v>
                </c:pt>
                <c:pt idx="716">
                  <c:v>497.37193930575762</c:v>
                </c:pt>
                <c:pt idx="717">
                  <c:v>-206.25832467262535</c:v>
                </c:pt>
                <c:pt idx="718">
                  <c:v>143.67326543338186</c:v>
                </c:pt>
                <c:pt idx="719">
                  <c:v>-208.83782997297862</c:v>
                </c:pt>
                <c:pt idx="720">
                  <c:v>445.0003242569112</c:v>
                </c:pt>
                <c:pt idx="721">
                  <c:v>1104.1532654333821</c:v>
                </c:pt>
                <c:pt idx="722">
                  <c:v>1546.7273830804406</c:v>
                </c:pt>
                <c:pt idx="723">
                  <c:v>1075.903853668676</c:v>
                </c:pt>
                <c:pt idx="724">
                  <c:v>296.40039908542911</c:v>
                </c:pt>
                <c:pt idx="725">
                  <c:v>-503.10253585533155</c:v>
                </c:pt>
                <c:pt idx="726">
                  <c:v>-538.41430056121385</c:v>
                </c:pt>
                <c:pt idx="727">
                  <c:v>-632.57900644356687</c:v>
                </c:pt>
                <c:pt idx="728">
                  <c:v>-338.31430056121383</c:v>
                </c:pt>
                <c:pt idx="729">
                  <c:v>-129.02321762627309</c:v>
                </c:pt>
                <c:pt idx="730">
                  <c:v>124.8403242569113</c:v>
                </c:pt>
                <c:pt idx="731">
                  <c:v>623.91326543338187</c:v>
                </c:pt>
                <c:pt idx="732">
                  <c:v>861.38863437954683</c:v>
                </c:pt>
                <c:pt idx="733">
                  <c:v>903.1817252130536</c:v>
                </c:pt>
                <c:pt idx="734">
                  <c:v>1315.4428268551237</c:v>
                </c:pt>
                <c:pt idx="735">
                  <c:v>1683.8472334234052</c:v>
                </c:pt>
                <c:pt idx="736">
                  <c:v>1985.1742922469341</c:v>
                </c:pt>
                <c:pt idx="737">
                  <c:v>2079.3389981292871</c:v>
                </c:pt>
                <c:pt idx="738">
                  <c:v>2405.689810850135</c:v>
                </c:pt>
                <c:pt idx="739">
                  <c:v>2313.5887092080648</c:v>
                </c:pt>
                <c:pt idx="740">
                  <c:v>2204.7182706298072</c:v>
                </c:pt>
                <c:pt idx="741">
                  <c:v>2004.9087840365828</c:v>
                </c:pt>
                <c:pt idx="742">
                  <c:v>2365.9603242569115</c:v>
                </c:pt>
                <c:pt idx="743">
                  <c:v>2339.7745167324879</c:v>
                </c:pt>
                <c:pt idx="744">
                  <c:v>2324.1672334234049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1C4-4DFF-89B5-6C87FB2327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69812944"/>
        <c:axId val="1469815856"/>
      </c:lineChart>
      <c:catAx>
        <c:axId val="14698129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9815856"/>
        <c:crosses val="autoZero"/>
        <c:auto val="1"/>
        <c:lblAlgn val="ctr"/>
        <c:lblOffset val="100"/>
        <c:noMultiLvlLbl val="0"/>
      </c:catAx>
      <c:valAx>
        <c:axId val="1469815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Power in MW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981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2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2020Generation Scenario in MW-Hourly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'Jan2019-PSE-variation_MODBESS'!$F$1</c:f>
              <c:strCache>
                <c:ptCount val="1"/>
                <c:pt idx="0">
                  <c:v>Wind Generation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'Jan2019-PSE-variation_MODBESS'!$F$2:$F$746</c:f>
              <c:numCache>
                <c:formatCode>General</c:formatCode>
                <c:ptCount val="745"/>
                <c:pt idx="0">
                  <c:v>500.25</c:v>
                </c:pt>
                <c:pt idx="1">
                  <c:v>1244.8081395348838</c:v>
                </c:pt>
                <c:pt idx="2">
                  <c:v>860.89534883720933</c:v>
                </c:pt>
                <c:pt idx="3">
                  <c:v>639.85465116279067</c:v>
                </c:pt>
                <c:pt idx="4">
                  <c:v>1663.622093023256</c:v>
                </c:pt>
                <c:pt idx="5">
                  <c:v>1791.5930232558139</c:v>
                </c:pt>
                <c:pt idx="6">
                  <c:v>1256.4418604651162</c:v>
                </c:pt>
                <c:pt idx="7">
                  <c:v>197.77325581395348</c:v>
                </c:pt>
                <c:pt idx="8">
                  <c:v>476.98255813953489</c:v>
                </c:pt>
                <c:pt idx="9">
                  <c:v>1547.2848837209303</c:v>
                </c:pt>
                <c:pt idx="10">
                  <c:v>360.64534883720927</c:v>
                </c:pt>
                <c:pt idx="11">
                  <c:v>11.633720930232558</c:v>
                </c:pt>
                <c:pt idx="12">
                  <c:v>11.633720930232558</c:v>
                </c:pt>
                <c:pt idx="13">
                  <c:v>23.267441860465116</c:v>
                </c:pt>
                <c:pt idx="14">
                  <c:v>46.534883720930232</c:v>
                </c:pt>
                <c:pt idx="15">
                  <c:v>81.436046511627907</c:v>
                </c:pt>
                <c:pt idx="16">
                  <c:v>127.97093023255815</c:v>
                </c:pt>
                <c:pt idx="17">
                  <c:v>34.901162790697676</c:v>
                </c:pt>
                <c:pt idx="18">
                  <c:v>11.633720930232558</c:v>
                </c:pt>
                <c:pt idx="19">
                  <c:v>11.633720930232558</c:v>
                </c:pt>
                <c:pt idx="20">
                  <c:v>11.633720930232558</c:v>
                </c:pt>
                <c:pt idx="21">
                  <c:v>11.633720930232558</c:v>
                </c:pt>
                <c:pt idx="22">
                  <c:v>23.267441860465116</c:v>
                </c:pt>
                <c:pt idx="23">
                  <c:v>46.534883720930232</c:v>
                </c:pt>
                <c:pt idx="24">
                  <c:v>127.97093023255815</c:v>
                </c:pt>
                <c:pt idx="25">
                  <c:v>11.633720930232558</c:v>
                </c:pt>
                <c:pt idx="26">
                  <c:v>11.633720930232558</c:v>
                </c:pt>
                <c:pt idx="27">
                  <c:v>46.534883720930232</c:v>
                </c:pt>
                <c:pt idx="28">
                  <c:v>11.633720930232558</c:v>
                </c:pt>
                <c:pt idx="29">
                  <c:v>11.633720930232558</c:v>
                </c:pt>
                <c:pt idx="30">
                  <c:v>11.633720930232558</c:v>
                </c:pt>
                <c:pt idx="31">
                  <c:v>11.633720930232558</c:v>
                </c:pt>
                <c:pt idx="32">
                  <c:v>93.069767441860463</c:v>
                </c:pt>
                <c:pt idx="33">
                  <c:v>116.33720930232558</c:v>
                </c:pt>
                <c:pt idx="34">
                  <c:v>81.436046511627907</c:v>
                </c:pt>
                <c:pt idx="35">
                  <c:v>23.267441860465116</c:v>
                </c:pt>
                <c:pt idx="36">
                  <c:v>46.534883720930232</c:v>
                </c:pt>
                <c:pt idx="37">
                  <c:v>244.30813953488371</c:v>
                </c:pt>
                <c:pt idx="38">
                  <c:v>81.436046511627907</c:v>
                </c:pt>
                <c:pt idx="39">
                  <c:v>58.168604651162788</c:v>
                </c:pt>
                <c:pt idx="40">
                  <c:v>46.534883720930232</c:v>
                </c:pt>
                <c:pt idx="41">
                  <c:v>232.67441860465115</c:v>
                </c:pt>
                <c:pt idx="42">
                  <c:v>488.61627906976742</c:v>
                </c:pt>
                <c:pt idx="43">
                  <c:v>744.55813953488371</c:v>
                </c:pt>
                <c:pt idx="44">
                  <c:v>721.29069767441854</c:v>
                </c:pt>
                <c:pt idx="45">
                  <c:v>744.55813953488371</c:v>
                </c:pt>
                <c:pt idx="46">
                  <c:v>756.19186046511629</c:v>
                </c:pt>
                <c:pt idx="47">
                  <c:v>791.09302325581393</c:v>
                </c:pt>
                <c:pt idx="48">
                  <c:v>511.88372093023258</c:v>
                </c:pt>
                <c:pt idx="49">
                  <c:v>488.61627906976742</c:v>
                </c:pt>
                <c:pt idx="50">
                  <c:v>709.65697674418607</c:v>
                </c:pt>
                <c:pt idx="51">
                  <c:v>1489.1162790697674</c:v>
                </c:pt>
                <c:pt idx="52">
                  <c:v>1500.75</c:v>
                </c:pt>
                <c:pt idx="53">
                  <c:v>1477.4825581395348</c:v>
                </c:pt>
                <c:pt idx="54">
                  <c:v>1314.6104651162789</c:v>
                </c:pt>
                <c:pt idx="55">
                  <c:v>1268.0755813953488</c:v>
                </c:pt>
                <c:pt idx="56">
                  <c:v>1116.8372093023256</c:v>
                </c:pt>
                <c:pt idx="57">
                  <c:v>1477.4825581395348</c:v>
                </c:pt>
                <c:pt idx="58">
                  <c:v>1442.5813953488371</c:v>
                </c:pt>
                <c:pt idx="59">
                  <c:v>1477.4825581395348</c:v>
                </c:pt>
                <c:pt idx="60">
                  <c:v>1710.1569767441861</c:v>
                </c:pt>
                <c:pt idx="61">
                  <c:v>1465.8488372093022</c:v>
                </c:pt>
                <c:pt idx="62">
                  <c:v>1186.6395348837211</c:v>
                </c:pt>
                <c:pt idx="63">
                  <c:v>872.52906976744191</c:v>
                </c:pt>
                <c:pt idx="64">
                  <c:v>1803.2267441860465</c:v>
                </c:pt>
                <c:pt idx="65">
                  <c:v>1698.5232558139535</c:v>
                </c:pt>
                <c:pt idx="66">
                  <c:v>2361.6453488372094</c:v>
                </c:pt>
                <c:pt idx="67">
                  <c:v>2699.0232558139533</c:v>
                </c:pt>
                <c:pt idx="68">
                  <c:v>2280.2093023255816</c:v>
                </c:pt>
                <c:pt idx="69">
                  <c:v>2617.5872093023258</c:v>
                </c:pt>
                <c:pt idx="70">
                  <c:v>2943.3313953488373</c:v>
                </c:pt>
                <c:pt idx="71">
                  <c:v>3001.5</c:v>
                </c:pt>
                <c:pt idx="72">
                  <c:v>3106.203488372093</c:v>
                </c:pt>
                <c:pt idx="73">
                  <c:v>3164.3720930232557</c:v>
                </c:pt>
                <c:pt idx="74">
                  <c:v>3385.4127906976742</c:v>
                </c:pt>
                <c:pt idx="75">
                  <c:v>3525.0174418604652</c:v>
                </c:pt>
                <c:pt idx="76">
                  <c:v>2710.6569767441861</c:v>
                </c:pt>
                <c:pt idx="77">
                  <c:v>1896.296511627907</c:v>
                </c:pt>
                <c:pt idx="78">
                  <c:v>2268.5755813953488</c:v>
                </c:pt>
                <c:pt idx="79">
                  <c:v>1838.127906976744</c:v>
                </c:pt>
                <c:pt idx="80">
                  <c:v>2012.6337209302326</c:v>
                </c:pt>
                <c:pt idx="81">
                  <c:v>1617.0872093023256</c:v>
                </c:pt>
                <c:pt idx="82">
                  <c:v>1605.453488372093</c:v>
                </c:pt>
                <c:pt idx="83">
                  <c:v>1814.8604651162789</c:v>
                </c:pt>
                <c:pt idx="84">
                  <c:v>1826.4941860465115</c:v>
                </c:pt>
                <c:pt idx="85">
                  <c:v>1175.0058139534885</c:v>
                </c:pt>
                <c:pt idx="86">
                  <c:v>197.77325581395348</c:v>
                </c:pt>
                <c:pt idx="87">
                  <c:v>58.168604651162788</c:v>
                </c:pt>
                <c:pt idx="88">
                  <c:v>127.97093023255815</c:v>
                </c:pt>
                <c:pt idx="89">
                  <c:v>127.97093023255815</c:v>
                </c:pt>
                <c:pt idx="90">
                  <c:v>34.901162790697676</c:v>
                </c:pt>
                <c:pt idx="91">
                  <c:v>11.633720930232558</c:v>
                </c:pt>
                <c:pt idx="92">
                  <c:v>11.633720930232558</c:v>
                </c:pt>
                <c:pt idx="93">
                  <c:v>11.633720930232558</c:v>
                </c:pt>
                <c:pt idx="94">
                  <c:v>23.267441860465116</c:v>
                </c:pt>
                <c:pt idx="95">
                  <c:v>11.633720930232558</c:v>
                </c:pt>
                <c:pt idx="96">
                  <c:v>11.633720930232558</c:v>
                </c:pt>
                <c:pt idx="97">
                  <c:v>34.901162790697676</c:v>
                </c:pt>
                <c:pt idx="98">
                  <c:v>104.70348837209303</c:v>
                </c:pt>
                <c:pt idx="99">
                  <c:v>116.33720930232558</c:v>
                </c:pt>
                <c:pt idx="100">
                  <c:v>349.01162790697674</c:v>
                </c:pt>
                <c:pt idx="101">
                  <c:v>732.92441860465112</c:v>
                </c:pt>
                <c:pt idx="102">
                  <c:v>1640.3546511627908</c:v>
                </c:pt>
                <c:pt idx="103">
                  <c:v>1919.5639534883721</c:v>
                </c:pt>
                <c:pt idx="104">
                  <c:v>2222.0406976744184</c:v>
                </c:pt>
                <c:pt idx="105">
                  <c:v>2443.0813953488373</c:v>
                </c:pt>
                <c:pt idx="106">
                  <c:v>2047.5348837209303</c:v>
                </c:pt>
                <c:pt idx="107">
                  <c:v>1547.2848837209303</c:v>
                </c:pt>
                <c:pt idx="108">
                  <c:v>1151.7383720930234</c:v>
                </c:pt>
                <c:pt idx="109">
                  <c:v>732.92441860465112</c:v>
                </c:pt>
                <c:pt idx="110">
                  <c:v>1012.1337209302326</c:v>
                </c:pt>
                <c:pt idx="111">
                  <c:v>791.09302325581393</c:v>
                </c:pt>
                <c:pt idx="112">
                  <c:v>604.95348837209303</c:v>
                </c:pt>
                <c:pt idx="113">
                  <c:v>302.47674418604652</c:v>
                </c:pt>
                <c:pt idx="114">
                  <c:v>302.47674418604652</c:v>
                </c:pt>
                <c:pt idx="115">
                  <c:v>337.37790697674416</c:v>
                </c:pt>
                <c:pt idx="116">
                  <c:v>302.47674418604652</c:v>
                </c:pt>
                <c:pt idx="117">
                  <c:v>709.65697674418607</c:v>
                </c:pt>
                <c:pt idx="118">
                  <c:v>395.54651162790697</c:v>
                </c:pt>
                <c:pt idx="119">
                  <c:v>558.41860465116281</c:v>
                </c:pt>
                <c:pt idx="120">
                  <c:v>69.802325581395351</c:v>
                </c:pt>
                <c:pt idx="121">
                  <c:v>46.534883720930232</c:v>
                </c:pt>
                <c:pt idx="122">
                  <c:v>1058.6686046511629</c:v>
                </c:pt>
                <c:pt idx="123">
                  <c:v>1640.3546511627908</c:v>
                </c:pt>
                <c:pt idx="124">
                  <c:v>3408.6802325581393</c:v>
                </c:pt>
                <c:pt idx="125">
                  <c:v>3117.8372093023258</c:v>
                </c:pt>
                <c:pt idx="126">
                  <c:v>1535.6511627906978</c:v>
                </c:pt>
                <c:pt idx="127">
                  <c:v>1756.6918604651162</c:v>
                </c:pt>
                <c:pt idx="128">
                  <c:v>1791.5930232558139</c:v>
                </c:pt>
                <c:pt idx="129">
                  <c:v>2361.6453488372094</c:v>
                </c:pt>
                <c:pt idx="130">
                  <c:v>2733.9244186046512</c:v>
                </c:pt>
                <c:pt idx="131">
                  <c:v>2210.4069767441861</c:v>
                </c:pt>
                <c:pt idx="132">
                  <c:v>884.16279069767438</c:v>
                </c:pt>
                <c:pt idx="133">
                  <c:v>511.88372093023258</c:v>
                </c:pt>
                <c:pt idx="134">
                  <c:v>1081.9360465116279</c:v>
                </c:pt>
                <c:pt idx="135">
                  <c:v>570.05232558139539</c:v>
                </c:pt>
                <c:pt idx="136">
                  <c:v>570.05232558139539</c:v>
                </c:pt>
                <c:pt idx="137">
                  <c:v>221.0406976744186</c:v>
                </c:pt>
                <c:pt idx="138">
                  <c:v>523.51744186046517</c:v>
                </c:pt>
                <c:pt idx="139">
                  <c:v>465.3488372093023</c:v>
                </c:pt>
                <c:pt idx="140">
                  <c:v>290.84302325581399</c:v>
                </c:pt>
                <c:pt idx="141">
                  <c:v>442.08139534883719</c:v>
                </c:pt>
                <c:pt idx="142">
                  <c:v>349.01162790697674</c:v>
                </c:pt>
                <c:pt idx="143">
                  <c:v>1163.372093023256</c:v>
                </c:pt>
                <c:pt idx="144">
                  <c:v>1768.3255813953488</c:v>
                </c:pt>
                <c:pt idx="145">
                  <c:v>3373.7790697674423</c:v>
                </c:pt>
                <c:pt idx="146">
                  <c:v>3711.1569767441861</c:v>
                </c:pt>
                <c:pt idx="147">
                  <c:v>3827.4941860465119</c:v>
                </c:pt>
                <c:pt idx="148">
                  <c:v>3815.8604651162791</c:v>
                </c:pt>
                <c:pt idx="149">
                  <c:v>3711.1569767441861</c:v>
                </c:pt>
                <c:pt idx="150">
                  <c:v>3746.0581395348836</c:v>
                </c:pt>
                <c:pt idx="151">
                  <c:v>3792.5930232558139</c:v>
                </c:pt>
                <c:pt idx="152">
                  <c:v>3827.4941860465119</c:v>
                </c:pt>
                <c:pt idx="153">
                  <c:v>3769.3255813953488</c:v>
                </c:pt>
                <c:pt idx="154">
                  <c:v>2920.0639534883721</c:v>
                </c:pt>
                <c:pt idx="155">
                  <c:v>2198.7732558139533</c:v>
                </c:pt>
                <c:pt idx="156">
                  <c:v>1500.75</c:v>
                </c:pt>
                <c:pt idx="157">
                  <c:v>930.69767441860461</c:v>
                </c:pt>
                <c:pt idx="158">
                  <c:v>930.69767441860461</c:v>
                </c:pt>
                <c:pt idx="159">
                  <c:v>1058.6686046511629</c:v>
                </c:pt>
                <c:pt idx="160">
                  <c:v>1012.1337209302326</c:v>
                </c:pt>
                <c:pt idx="161">
                  <c:v>639.85465116279067</c:v>
                </c:pt>
                <c:pt idx="162">
                  <c:v>930.69767441860461</c:v>
                </c:pt>
                <c:pt idx="163">
                  <c:v>767.82558139534888</c:v>
                </c:pt>
                <c:pt idx="164">
                  <c:v>767.82558139534888</c:v>
                </c:pt>
                <c:pt idx="165">
                  <c:v>255.94186046511629</c:v>
                </c:pt>
                <c:pt idx="166">
                  <c:v>11.633720930232558</c:v>
                </c:pt>
                <c:pt idx="167">
                  <c:v>58.168604651162788</c:v>
                </c:pt>
                <c:pt idx="168">
                  <c:v>267.57558139534882</c:v>
                </c:pt>
                <c:pt idx="169">
                  <c:v>895.79651162790697</c:v>
                </c:pt>
                <c:pt idx="170">
                  <c:v>1012.1337209302326</c:v>
                </c:pt>
                <c:pt idx="171">
                  <c:v>1675.2558139534885</c:v>
                </c:pt>
                <c:pt idx="172">
                  <c:v>1814.8604651162789</c:v>
                </c:pt>
                <c:pt idx="173">
                  <c:v>2047.5348837209303</c:v>
                </c:pt>
                <c:pt idx="174">
                  <c:v>2757.1918604651164</c:v>
                </c:pt>
                <c:pt idx="175">
                  <c:v>3245.8081395348836</c:v>
                </c:pt>
                <c:pt idx="176">
                  <c:v>2954.9651162790697</c:v>
                </c:pt>
                <c:pt idx="177">
                  <c:v>2664.1220930232557</c:v>
                </c:pt>
                <c:pt idx="178">
                  <c:v>3048.0348837209303</c:v>
                </c:pt>
                <c:pt idx="179">
                  <c:v>2757.1918604651164</c:v>
                </c:pt>
                <c:pt idx="180">
                  <c:v>2687.3895348837209</c:v>
                </c:pt>
                <c:pt idx="181">
                  <c:v>2466.3488372093025</c:v>
                </c:pt>
                <c:pt idx="182">
                  <c:v>2826.9941860465119</c:v>
                </c:pt>
                <c:pt idx="183">
                  <c:v>2792.0930232558139</c:v>
                </c:pt>
                <c:pt idx="184">
                  <c:v>2605.953488372093</c:v>
                </c:pt>
                <c:pt idx="185">
                  <c:v>2477.9825581395348</c:v>
                </c:pt>
                <c:pt idx="186">
                  <c:v>2384.9127906976742</c:v>
                </c:pt>
                <c:pt idx="187">
                  <c:v>2140.6046511627906</c:v>
                </c:pt>
                <c:pt idx="188">
                  <c:v>1768.3255813953488</c:v>
                </c:pt>
                <c:pt idx="189">
                  <c:v>1582.1860465116279</c:v>
                </c:pt>
                <c:pt idx="190">
                  <c:v>1768.3255813953488</c:v>
                </c:pt>
                <c:pt idx="191">
                  <c:v>1779.9593023255813</c:v>
                </c:pt>
                <c:pt idx="192">
                  <c:v>1954.4651162790697</c:v>
                </c:pt>
                <c:pt idx="193">
                  <c:v>1570.5523255813953</c:v>
                </c:pt>
                <c:pt idx="194">
                  <c:v>1186.6395348837211</c:v>
                </c:pt>
                <c:pt idx="195">
                  <c:v>1116.8372093023256</c:v>
                </c:pt>
                <c:pt idx="196">
                  <c:v>895.79651162790697</c:v>
                </c:pt>
                <c:pt idx="197">
                  <c:v>604.95348837209303</c:v>
                </c:pt>
                <c:pt idx="198">
                  <c:v>325.74418604651163</c:v>
                </c:pt>
                <c:pt idx="199">
                  <c:v>244.30813953488371</c:v>
                </c:pt>
                <c:pt idx="200">
                  <c:v>127.97093023255815</c:v>
                </c:pt>
                <c:pt idx="201">
                  <c:v>104.70348837209303</c:v>
                </c:pt>
                <c:pt idx="202">
                  <c:v>23.267441860465116</c:v>
                </c:pt>
                <c:pt idx="203">
                  <c:v>11.633720930232558</c:v>
                </c:pt>
                <c:pt idx="204">
                  <c:v>11.633720930232558</c:v>
                </c:pt>
                <c:pt idx="205">
                  <c:v>11.633720930232558</c:v>
                </c:pt>
                <c:pt idx="206">
                  <c:v>11.633720930232558</c:v>
                </c:pt>
                <c:pt idx="207">
                  <c:v>23.267441860465116</c:v>
                </c:pt>
                <c:pt idx="208">
                  <c:v>23.267441860465116</c:v>
                </c:pt>
                <c:pt idx="209">
                  <c:v>23.267441860465116</c:v>
                </c:pt>
                <c:pt idx="210">
                  <c:v>11.633720930232558</c:v>
                </c:pt>
                <c:pt idx="211">
                  <c:v>11.633720930232558</c:v>
                </c:pt>
                <c:pt idx="212">
                  <c:v>290.84302325581399</c:v>
                </c:pt>
                <c:pt idx="213">
                  <c:v>767.82558139534888</c:v>
                </c:pt>
                <c:pt idx="214">
                  <c:v>1151.7383720930234</c:v>
                </c:pt>
                <c:pt idx="215">
                  <c:v>1791.5930232558139</c:v>
                </c:pt>
                <c:pt idx="216">
                  <c:v>2280.2093023255816</c:v>
                </c:pt>
                <c:pt idx="217">
                  <c:v>2163.8720930232557</c:v>
                </c:pt>
                <c:pt idx="218">
                  <c:v>1814.8604651162789</c:v>
                </c:pt>
                <c:pt idx="219">
                  <c:v>1465.8488372093022</c:v>
                </c:pt>
                <c:pt idx="220">
                  <c:v>2024.2674418604652</c:v>
                </c:pt>
                <c:pt idx="221">
                  <c:v>2001</c:v>
                </c:pt>
                <c:pt idx="222">
                  <c:v>1396.046511627907</c:v>
                </c:pt>
                <c:pt idx="223">
                  <c:v>779.45930232558146</c:v>
                </c:pt>
                <c:pt idx="224">
                  <c:v>744.55813953488371</c:v>
                </c:pt>
                <c:pt idx="225">
                  <c:v>756.19186046511629</c:v>
                </c:pt>
                <c:pt idx="226">
                  <c:v>535.15116279069764</c:v>
                </c:pt>
                <c:pt idx="227">
                  <c:v>11.633720930232558</c:v>
                </c:pt>
                <c:pt idx="228">
                  <c:v>372.27906976744185</c:v>
                </c:pt>
                <c:pt idx="229">
                  <c:v>279.2093023255814</c:v>
                </c:pt>
                <c:pt idx="230">
                  <c:v>290.84302325581399</c:v>
                </c:pt>
                <c:pt idx="231">
                  <c:v>442.08139534883719</c:v>
                </c:pt>
                <c:pt idx="232">
                  <c:v>151.23837209302326</c:v>
                </c:pt>
                <c:pt idx="233">
                  <c:v>69.802325581395351</c:v>
                </c:pt>
                <c:pt idx="234">
                  <c:v>11.633720930232558</c:v>
                </c:pt>
                <c:pt idx="235">
                  <c:v>0</c:v>
                </c:pt>
                <c:pt idx="236">
                  <c:v>11.633720930232558</c:v>
                </c:pt>
                <c:pt idx="237">
                  <c:v>11.633720930232558</c:v>
                </c:pt>
                <c:pt idx="238">
                  <c:v>23.267441860465116</c:v>
                </c:pt>
                <c:pt idx="239">
                  <c:v>46.534883720930232</c:v>
                </c:pt>
                <c:pt idx="240">
                  <c:v>93.069767441860463</c:v>
                </c:pt>
                <c:pt idx="241">
                  <c:v>46.534883720930232</c:v>
                </c:pt>
                <c:pt idx="242">
                  <c:v>197.77325581395348</c:v>
                </c:pt>
                <c:pt idx="243">
                  <c:v>430.44767441860466</c:v>
                </c:pt>
                <c:pt idx="244">
                  <c:v>849.26162790697674</c:v>
                </c:pt>
                <c:pt idx="245">
                  <c:v>1093.5697674418604</c:v>
                </c:pt>
                <c:pt idx="246">
                  <c:v>1326.2441860465115</c:v>
                </c:pt>
                <c:pt idx="247">
                  <c:v>1163.372093023256</c:v>
                </c:pt>
                <c:pt idx="248">
                  <c:v>1233.1744186046512</c:v>
                </c:pt>
                <c:pt idx="249">
                  <c:v>1279.7093023255813</c:v>
                </c:pt>
                <c:pt idx="250">
                  <c:v>1326.2441860465115</c:v>
                </c:pt>
                <c:pt idx="251">
                  <c:v>1175.0058139534885</c:v>
                </c:pt>
                <c:pt idx="252">
                  <c:v>1023.7674418604652</c:v>
                </c:pt>
                <c:pt idx="253">
                  <c:v>1198.2732558139535</c:v>
                </c:pt>
                <c:pt idx="254">
                  <c:v>1244.8081395348838</c:v>
                </c:pt>
                <c:pt idx="255">
                  <c:v>1407.6802325581396</c:v>
                </c:pt>
                <c:pt idx="256">
                  <c:v>1070.3023255813953</c:v>
                </c:pt>
                <c:pt idx="257">
                  <c:v>1302.9767441860465</c:v>
                </c:pt>
                <c:pt idx="258">
                  <c:v>1244.8081395348838</c:v>
                </c:pt>
                <c:pt idx="259">
                  <c:v>1186.6395348837211</c:v>
                </c:pt>
                <c:pt idx="260">
                  <c:v>267.57558139534882</c:v>
                </c:pt>
                <c:pt idx="261">
                  <c:v>267.57558139534882</c:v>
                </c:pt>
                <c:pt idx="262">
                  <c:v>511.88372093023258</c:v>
                </c:pt>
                <c:pt idx="263">
                  <c:v>442.08139534883719</c:v>
                </c:pt>
                <c:pt idx="264">
                  <c:v>1023.7674418604652</c:v>
                </c:pt>
                <c:pt idx="265">
                  <c:v>709.65697674418607</c:v>
                </c:pt>
                <c:pt idx="266">
                  <c:v>698.02325581395348</c:v>
                </c:pt>
                <c:pt idx="267">
                  <c:v>779.45930232558146</c:v>
                </c:pt>
                <c:pt idx="268">
                  <c:v>686.3895348837209</c:v>
                </c:pt>
                <c:pt idx="269">
                  <c:v>639.85465116279067</c:v>
                </c:pt>
                <c:pt idx="270">
                  <c:v>546.78488372093022</c:v>
                </c:pt>
                <c:pt idx="271">
                  <c:v>616.58720930232562</c:v>
                </c:pt>
                <c:pt idx="272">
                  <c:v>511.88372093023258</c:v>
                </c:pt>
                <c:pt idx="273">
                  <c:v>523.51744186046517</c:v>
                </c:pt>
                <c:pt idx="274">
                  <c:v>558.41860465116281</c:v>
                </c:pt>
                <c:pt idx="275">
                  <c:v>442.08139534883719</c:v>
                </c:pt>
                <c:pt idx="276">
                  <c:v>209.40697674418607</c:v>
                </c:pt>
                <c:pt idx="277">
                  <c:v>93.069767441860463</c:v>
                </c:pt>
                <c:pt idx="278">
                  <c:v>186.13953488372093</c:v>
                </c:pt>
                <c:pt idx="279">
                  <c:v>407.18023255813955</c:v>
                </c:pt>
                <c:pt idx="280">
                  <c:v>407.18023255813955</c:v>
                </c:pt>
                <c:pt idx="281">
                  <c:v>302.47674418604652</c:v>
                </c:pt>
                <c:pt idx="282">
                  <c:v>127.97093023255815</c:v>
                </c:pt>
                <c:pt idx="283">
                  <c:v>232.67441860465115</c:v>
                </c:pt>
                <c:pt idx="284">
                  <c:v>162.87209302325581</c:v>
                </c:pt>
                <c:pt idx="285">
                  <c:v>430.44767441860466</c:v>
                </c:pt>
                <c:pt idx="286">
                  <c:v>325.74418604651163</c:v>
                </c:pt>
                <c:pt idx="287">
                  <c:v>372.27906976744185</c:v>
                </c:pt>
                <c:pt idx="288">
                  <c:v>360.64534883720927</c:v>
                </c:pt>
                <c:pt idx="289">
                  <c:v>418.81395348837214</c:v>
                </c:pt>
                <c:pt idx="290">
                  <c:v>418.81395348837214</c:v>
                </c:pt>
                <c:pt idx="291">
                  <c:v>407.18023255813955</c:v>
                </c:pt>
                <c:pt idx="292">
                  <c:v>314.11046511627904</c:v>
                </c:pt>
                <c:pt idx="293">
                  <c:v>232.67441860465115</c:v>
                </c:pt>
                <c:pt idx="294">
                  <c:v>267.57558139534882</c:v>
                </c:pt>
                <c:pt idx="295">
                  <c:v>325.74418604651163</c:v>
                </c:pt>
                <c:pt idx="296">
                  <c:v>418.81395348837214</c:v>
                </c:pt>
                <c:pt idx="297">
                  <c:v>407.18023255813955</c:v>
                </c:pt>
                <c:pt idx="298">
                  <c:v>267.57558139534882</c:v>
                </c:pt>
                <c:pt idx="299">
                  <c:v>209.40697674418607</c:v>
                </c:pt>
                <c:pt idx="300">
                  <c:v>127.97093023255815</c:v>
                </c:pt>
                <c:pt idx="301">
                  <c:v>116.33720930232558</c:v>
                </c:pt>
                <c:pt idx="302">
                  <c:v>116.33720930232558</c:v>
                </c:pt>
                <c:pt idx="303">
                  <c:v>186.13953488372093</c:v>
                </c:pt>
                <c:pt idx="304">
                  <c:v>221.0406976744186</c:v>
                </c:pt>
                <c:pt idx="305">
                  <c:v>232.67441860465115</c:v>
                </c:pt>
                <c:pt idx="306">
                  <c:v>279.2093023255814</c:v>
                </c:pt>
                <c:pt idx="307">
                  <c:v>279.2093023255814</c:v>
                </c:pt>
                <c:pt idx="308">
                  <c:v>221.0406976744186</c:v>
                </c:pt>
                <c:pt idx="309">
                  <c:v>139.6046511627907</c:v>
                </c:pt>
                <c:pt idx="310">
                  <c:v>174.50581395348837</c:v>
                </c:pt>
                <c:pt idx="311">
                  <c:v>221.0406976744186</c:v>
                </c:pt>
                <c:pt idx="312">
                  <c:v>197.77325581395348</c:v>
                </c:pt>
                <c:pt idx="313">
                  <c:v>174.50581395348837</c:v>
                </c:pt>
                <c:pt idx="314">
                  <c:v>232.67441860465115</c:v>
                </c:pt>
                <c:pt idx="315">
                  <c:v>221.0406976744186</c:v>
                </c:pt>
                <c:pt idx="316">
                  <c:v>116.33720930232558</c:v>
                </c:pt>
                <c:pt idx="317">
                  <c:v>139.6046511627907</c:v>
                </c:pt>
                <c:pt idx="318">
                  <c:v>139.6046511627907</c:v>
                </c:pt>
                <c:pt idx="319">
                  <c:v>186.13953488372093</c:v>
                </c:pt>
                <c:pt idx="320">
                  <c:v>81.436046511627907</c:v>
                </c:pt>
                <c:pt idx="321">
                  <c:v>34.901162790697676</c:v>
                </c:pt>
                <c:pt idx="322">
                  <c:v>34.901162790697676</c:v>
                </c:pt>
                <c:pt idx="323">
                  <c:v>58.168604651162788</c:v>
                </c:pt>
                <c:pt idx="324">
                  <c:v>11.633720930232558</c:v>
                </c:pt>
                <c:pt idx="325">
                  <c:v>0</c:v>
                </c:pt>
                <c:pt idx="326">
                  <c:v>0</c:v>
                </c:pt>
                <c:pt idx="327">
                  <c:v>11.633720930232558</c:v>
                </c:pt>
                <c:pt idx="328">
                  <c:v>69.802325581395351</c:v>
                </c:pt>
                <c:pt idx="329">
                  <c:v>58.168604651162788</c:v>
                </c:pt>
                <c:pt idx="330">
                  <c:v>69.802325581395351</c:v>
                </c:pt>
                <c:pt idx="331">
                  <c:v>34.901162790697676</c:v>
                </c:pt>
                <c:pt idx="332">
                  <c:v>11.633720930232558</c:v>
                </c:pt>
                <c:pt idx="333">
                  <c:v>11.633720930232558</c:v>
                </c:pt>
                <c:pt idx="334">
                  <c:v>0</c:v>
                </c:pt>
                <c:pt idx="335">
                  <c:v>0</c:v>
                </c:pt>
                <c:pt idx="336">
                  <c:v>11.633720930232558</c:v>
                </c:pt>
                <c:pt idx="337">
                  <c:v>0</c:v>
                </c:pt>
                <c:pt idx="338">
                  <c:v>34.901162790697676</c:v>
                </c:pt>
                <c:pt idx="339">
                  <c:v>23.267441860465116</c:v>
                </c:pt>
                <c:pt idx="340">
                  <c:v>34.901162790697676</c:v>
                </c:pt>
                <c:pt idx="341">
                  <c:v>23.267441860465116</c:v>
                </c:pt>
                <c:pt idx="342">
                  <c:v>34.901162790697676</c:v>
                </c:pt>
                <c:pt idx="343">
                  <c:v>0</c:v>
                </c:pt>
                <c:pt idx="344">
                  <c:v>11.633720930232558</c:v>
                </c:pt>
                <c:pt idx="345">
                  <c:v>0</c:v>
                </c:pt>
                <c:pt idx="346">
                  <c:v>11.633720930232558</c:v>
                </c:pt>
                <c:pt idx="347">
                  <c:v>162.87209302325581</c:v>
                </c:pt>
                <c:pt idx="348">
                  <c:v>174.50581395348837</c:v>
                </c:pt>
                <c:pt idx="349">
                  <c:v>186.13953488372093</c:v>
                </c:pt>
                <c:pt idx="350">
                  <c:v>209.40697674418607</c:v>
                </c:pt>
                <c:pt idx="351">
                  <c:v>232.67441860465115</c:v>
                </c:pt>
                <c:pt idx="352">
                  <c:v>221.0406976744186</c:v>
                </c:pt>
                <c:pt idx="353">
                  <c:v>209.40697674418607</c:v>
                </c:pt>
                <c:pt idx="354">
                  <c:v>279.2093023255814</c:v>
                </c:pt>
                <c:pt idx="355">
                  <c:v>360.64534883720927</c:v>
                </c:pt>
                <c:pt idx="356">
                  <c:v>418.81395348837214</c:v>
                </c:pt>
                <c:pt idx="357">
                  <c:v>511.88372093023258</c:v>
                </c:pt>
                <c:pt idx="358">
                  <c:v>500.25</c:v>
                </c:pt>
                <c:pt idx="359">
                  <c:v>418.81395348837214</c:v>
                </c:pt>
                <c:pt idx="360">
                  <c:v>442.08139534883719</c:v>
                </c:pt>
                <c:pt idx="361">
                  <c:v>511.88372093023258</c:v>
                </c:pt>
                <c:pt idx="362">
                  <c:v>488.61627906976742</c:v>
                </c:pt>
                <c:pt idx="363">
                  <c:v>849.26162790697674</c:v>
                </c:pt>
                <c:pt idx="364">
                  <c:v>930.69767441860461</c:v>
                </c:pt>
                <c:pt idx="365">
                  <c:v>860.89534883720933</c:v>
                </c:pt>
                <c:pt idx="366">
                  <c:v>1244.8081395348838</c:v>
                </c:pt>
                <c:pt idx="367">
                  <c:v>1035.4011627906978</c:v>
                </c:pt>
                <c:pt idx="368">
                  <c:v>744.55813953488371</c:v>
                </c:pt>
                <c:pt idx="369">
                  <c:v>476.98255813953489</c:v>
                </c:pt>
                <c:pt idx="370">
                  <c:v>337.37790697674416</c:v>
                </c:pt>
                <c:pt idx="371">
                  <c:v>314.11046511627904</c:v>
                </c:pt>
                <c:pt idx="372">
                  <c:v>558.41860465116281</c:v>
                </c:pt>
                <c:pt idx="373">
                  <c:v>639.85465116279067</c:v>
                </c:pt>
                <c:pt idx="374">
                  <c:v>465.3488372093023</c:v>
                </c:pt>
                <c:pt idx="375">
                  <c:v>1012.1337209302326</c:v>
                </c:pt>
                <c:pt idx="376">
                  <c:v>674.75581395348831</c:v>
                </c:pt>
                <c:pt idx="377">
                  <c:v>767.82558139534888</c:v>
                </c:pt>
                <c:pt idx="378">
                  <c:v>1419.3139534883721</c:v>
                </c:pt>
                <c:pt idx="379">
                  <c:v>1524.0174418604652</c:v>
                </c:pt>
                <c:pt idx="380">
                  <c:v>2303.4767441860467</c:v>
                </c:pt>
                <c:pt idx="381">
                  <c:v>2617.5872093023258</c:v>
                </c:pt>
                <c:pt idx="382">
                  <c:v>2256.9418604651164</c:v>
                </c:pt>
                <c:pt idx="383">
                  <c:v>2710.6569767441861</c:v>
                </c:pt>
                <c:pt idx="384">
                  <c:v>2745.5581395348836</c:v>
                </c:pt>
                <c:pt idx="385">
                  <c:v>3129.4709302325577</c:v>
                </c:pt>
                <c:pt idx="386">
                  <c:v>2547.7848837209303</c:v>
                </c:pt>
                <c:pt idx="387">
                  <c:v>2140.6046511627906</c:v>
                </c:pt>
                <c:pt idx="388">
                  <c:v>1745.0581395348838</c:v>
                </c:pt>
                <c:pt idx="389">
                  <c:v>2233.6744186046512</c:v>
                </c:pt>
                <c:pt idx="390">
                  <c:v>1477.4825581395348</c:v>
                </c:pt>
                <c:pt idx="391">
                  <c:v>267.57558139534882</c:v>
                </c:pt>
                <c:pt idx="392">
                  <c:v>279.2093023255814</c:v>
                </c:pt>
                <c:pt idx="393">
                  <c:v>139.6046511627907</c:v>
                </c:pt>
                <c:pt idx="394">
                  <c:v>209.40697674418607</c:v>
                </c:pt>
                <c:pt idx="395">
                  <c:v>46.534883720930232</c:v>
                </c:pt>
                <c:pt idx="396">
                  <c:v>11.633720930232558</c:v>
                </c:pt>
                <c:pt idx="397">
                  <c:v>11.633720930232558</c:v>
                </c:pt>
                <c:pt idx="398">
                  <c:v>11.633720930232558</c:v>
                </c:pt>
                <c:pt idx="399">
                  <c:v>11.633720930232558</c:v>
                </c:pt>
                <c:pt idx="400">
                  <c:v>11.633720930232558</c:v>
                </c:pt>
                <c:pt idx="401">
                  <c:v>69.802325581395351</c:v>
                </c:pt>
                <c:pt idx="402">
                  <c:v>314.11046511627904</c:v>
                </c:pt>
                <c:pt idx="403">
                  <c:v>314.11046511627904</c:v>
                </c:pt>
                <c:pt idx="404">
                  <c:v>523.51744186046517</c:v>
                </c:pt>
                <c:pt idx="405">
                  <c:v>651.48837209302326</c:v>
                </c:pt>
                <c:pt idx="406">
                  <c:v>698.02325581395348</c:v>
                </c:pt>
                <c:pt idx="407">
                  <c:v>1070.3023255813953</c:v>
                </c:pt>
                <c:pt idx="408">
                  <c:v>1512.3837209302326</c:v>
                </c:pt>
                <c:pt idx="409">
                  <c:v>2361.6453488372094</c:v>
                </c:pt>
                <c:pt idx="410">
                  <c:v>2571.0523255813955</c:v>
                </c:pt>
                <c:pt idx="411">
                  <c:v>2989.8662790697676</c:v>
                </c:pt>
                <c:pt idx="412">
                  <c:v>3036.4011627906975</c:v>
                </c:pt>
                <c:pt idx="413">
                  <c:v>3362.1453488372094</c:v>
                </c:pt>
                <c:pt idx="414">
                  <c:v>3525.0174418604652</c:v>
                </c:pt>
                <c:pt idx="415">
                  <c:v>3490.1162790697676</c:v>
                </c:pt>
                <c:pt idx="416">
                  <c:v>3210.9069767441861</c:v>
                </c:pt>
                <c:pt idx="417">
                  <c:v>1524.0174418604652</c:v>
                </c:pt>
                <c:pt idx="418">
                  <c:v>1128.4709302325582</c:v>
                </c:pt>
                <c:pt idx="419">
                  <c:v>558.41860465116281</c:v>
                </c:pt>
                <c:pt idx="420">
                  <c:v>593.31976744186056</c:v>
                </c:pt>
                <c:pt idx="421">
                  <c:v>721.29069767441854</c:v>
                </c:pt>
                <c:pt idx="422">
                  <c:v>1372.7790697674418</c:v>
                </c:pt>
                <c:pt idx="423">
                  <c:v>1035.4011627906978</c:v>
                </c:pt>
                <c:pt idx="424">
                  <c:v>418.81395348837214</c:v>
                </c:pt>
                <c:pt idx="425">
                  <c:v>127.97093023255815</c:v>
                </c:pt>
                <c:pt idx="426">
                  <c:v>232.67441860465115</c:v>
                </c:pt>
                <c:pt idx="427">
                  <c:v>116.33720930232558</c:v>
                </c:pt>
                <c:pt idx="428">
                  <c:v>23.267441860465116</c:v>
                </c:pt>
                <c:pt idx="429">
                  <c:v>151.23837209302326</c:v>
                </c:pt>
                <c:pt idx="430">
                  <c:v>221.0406976744186</c:v>
                </c:pt>
                <c:pt idx="431">
                  <c:v>81.436046511627907</c:v>
                </c:pt>
                <c:pt idx="432">
                  <c:v>104.70348837209303</c:v>
                </c:pt>
                <c:pt idx="433">
                  <c:v>23.267441860465116</c:v>
                </c:pt>
                <c:pt idx="434">
                  <c:v>23.267441860465116</c:v>
                </c:pt>
                <c:pt idx="435">
                  <c:v>34.901162790697676</c:v>
                </c:pt>
                <c:pt idx="436">
                  <c:v>186.13953488372093</c:v>
                </c:pt>
                <c:pt idx="437">
                  <c:v>604.95348837209303</c:v>
                </c:pt>
                <c:pt idx="438">
                  <c:v>860.89534883720933</c:v>
                </c:pt>
                <c:pt idx="439">
                  <c:v>2140.6046511627906</c:v>
                </c:pt>
                <c:pt idx="440">
                  <c:v>2861.8953488372094</c:v>
                </c:pt>
                <c:pt idx="441">
                  <c:v>3129.4709302325577</c:v>
                </c:pt>
                <c:pt idx="442">
                  <c:v>3001.5</c:v>
                </c:pt>
                <c:pt idx="443">
                  <c:v>2978.2325581395348</c:v>
                </c:pt>
                <c:pt idx="444">
                  <c:v>2908.4302325581393</c:v>
                </c:pt>
                <c:pt idx="445">
                  <c:v>2757.1918604651164</c:v>
                </c:pt>
                <c:pt idx="446">
                  <c:v>2222.0406976744184</c:v>
                </c:pt>
                <c:pt idx="447">
                  <c:v>1710.1569767441861</c:v>
                </c:pt>
                <c:pt idx="448">
                  <c:v>1535.6511627906978</c:v>
                </c:pt>
                <c:pt idx="449">
                  <c:v>581.68604651162798</c:v>
                </c:pt>
                <c:pt idx="450">
                  <c:v>360.64534883720927</c:v>
                </c:pt>
                <c:pt idx="451">
                  <c:v>302.47674418604652</c:v>
                </c:pt>
                <c:pt idx="452">
                  <c:v>500.25</c:v>
                </c:pt>
                <c:pt idx="453">
                  <c:v>1175.0058139534885</c:v>
                </c:pt>
                <c:pt idx="454">
                  <c:v>1733.4244186046512</c:v>
                </c:pt>
                <c:pt idx="455">
                  <c:v>1779.9593023255813</c:v>
                </c:pt>
                <c:pt idx="456">
                  <c:v>535.15116279069764</c:v>
                </c:pt>
                <c:pt idx="457">
                  <c:v>174.50581395348837</c:v>
                </c:pt>
                <c:pt idx="458">
                  <c:v>23.267441860465116</c:v>
                </c:pt>
                <c:pt idx="459">
                  <c:v>23.267441860465116</c:v>
                </c:pt>
                <c:pt idx="460">
                  <c:v>232.67441860465115</c:v>
                </c:pt>
                <c:pt idx="461">
                  <c:v>442.08139534883719</c:v>
                </c:pt>
                <c:pt idx="462">
                  <c:v>860.89534883720933</c:v>
                </c:pt>
                <c:pt idx="463">
                  <c:v>581.68604651162798</c:v>
                </c:pt>
                <c:pt idx="464">
                  <c:v>197.77325581395348</c:v>
                </c:pt>
                <c:pt idx="465">
                  <c:v>651.48837209302326</c:v>
                </c:pt>
                <c:pt idx="466">
                  <c:v>314.11046511627904</c:v>
                </c:pt>
                <c:pt idx="467">
                  <c:v>116.33720930232558</c:v>
                </c:pt>
                <c:pt idx="468">
                  <c:v>698.02325581395348</c:v>
                </c:pt>
                <c:pt idx="469">
                  <c:v>476.98255813953489</c:v>
                </c:pt>
                <c:pt idx="470">
                  <c:v>104.70348837209303</c:v>
                </c:pt>
                <c:pt idx="471">
                  <c:v>34.901162790697676</c:v>
                </c:pt>
                <c:pt idx="472">
                  <c:v>58.168604651162788</c:v>
                </c:pt>
                <c:pt idx="473">
                  <c:v>34.901162790697676</c:v>
                </c:pt>
                <c:pt idx="474">
                  <c:v>46.534883720930232</c:v>
                </c:pt>
                <c:pt idx="475">
                  <c:v>23.267441860465116</c:v>
                </c:pt>
                <c:pt idx="476">
                  <c:v>290.84302325581399</c:v>
                </c:pt>
                <c:pt idx="477">
                  <c:v>1186.6395348837211</c:v>
                </c:pt>
                <c:pt idx="478">
                  <c:v>1291.3430232558139</c:v>
                </c:pt>
                <c:pt idx="479">
                  <c:v>802.72674418604652</c:v>
                </c:pt>
                <c:pt idx="480">
                  <c:v>663.12209302325573</c:v>
                </c:pt>
                <c:pt idx="481">
                  <c:v>651.48837209302326</c:v>
                </c:pt>
                <c:pt idx="482">
                  <c:v>1198.2732558139535</c:v>
                </c:pt>
                <c:pt idx="483">
                  <c:v>1547.2848837209303</c:v>
                </c:pt>
                <c:pt idx="484">
                  <c:v>1442.5813953488371</c:v>
                </c:pt>
                <c:pt idx="485">
                  <c:v>616.58720930232562</c:v>
                </c:pt>
                <c:pt idx="486">
                  <c:v>663.12209302325573</c:v>
                </c:pt>
                <c:pt idx="487">
                  <c:v>604.95348837209303</c:v>
                </c:pt>
                <c:pt idx="488">
                  <c:v>860.89534883720933</c:v>
                </c:pt>
                <c:pt idx="489">
                  <c:v>1407.6802325581396</c:v>
                </c:pt>
                <c:pt idx="490">
                  <c:v>1640.3546511627908</c:v>
                </c:pt>
                <c:pt idx="491">
                  <c:v>814.3604651162791</c:v>
                </c:pt>
                <c:pt idx="492">
                  <c:v>535.15116279069764</c:v>
                </c:pt>
                <c:pt idx="493">
                  <c:v>616.58720930232562</c:v>
                </c:pt>
                <c:pt idx="494">
                  <c:v>825.99418604651169</c:v>
                </c:pt>
                <c:pt idx="495">
                  <c:v>1640.3546511627908</c:v>
                </c:pt>
                <c:pt idx="496">
                  <c:v>1093.5697674418604</c:v>
                </c:pt>
                <c:pt idx="497">
                  <c:v>535.15116279069764</c:v>
                </c:pt>
                <c:pt idx="498">
                  <c:v>1186.6395348837211</c:v>
                </c:pt>
                <c:pt idx="499">
                  <c:v>476.98255813953489</c:v>
                </c:pt>
                <c:pt idx="500">
                  <c:v>279.2093023255814</c:v>
                </c:pt>
                <c:pt idx="501">
                  <c:v>221.0406976744186</c:v>
                </c:pt>
                <c:pt idx="502">
                  <c:v>349.01162790697674</c:v>
                </c:pt>
                <c:pt idx="503">
                  <c:v>942.33139534883719</c:v>
                </c:pt>
                <c:pt idx="504">
                  <c:v>2803.7267441860467</c:v>
                </c:pt>
                <c:pt idx="505">
                  <c:v>2815.3604651162791</c:v>
                </c:pt>
                <c:pt idx="506">
                  <c:v>2594.3197674418607</c:v>
                </c:pt>
                <c:pt idx="507">
                  <c:v>1779.9593023255813</c:v>
                </c:pt>
                <c:pt idx="508">
                  <c:v>1651.9883720930234</c:v>
                </c:pt>
                <c:pt idx="509">
                  <c:v>1256.4418604651162</c:v>
                </c:pt>
                <c:pt idx="510">
                  <c:v>1105.203488372093</c:v>
                </c:pt>
                <c:pt idx="511">
                  <c:v>1977.7325581395348</c:v>
                </c:pt>
                <c:pt idx="512">
                  <c:v>2745.5581395348836</c:v>
                </c:pt>
                <c:pt idx="513">
                  <c:v>2384.9127906976742</c:v>
                </c:pt>
                <c:pt idx="514">
                  <c:v>2780.4593023255816</c:v>
                </c:pt>
                <c:pt idx="515">
                  <c:v>1547.2848837209303</c:v>
                </c:pt>
                <c:pt idx="516">
                  <c:v>1233.1744186046512</c:v>
                </c:pt>
                <c:pt idx="517">
                  <c:v>895.79651162790697</c:v>
                </c:pt>
                <c:pt idx="518">
                  <c:v>1105.203488372093</c:v>
                </c:pt>
                <c:pt idx="519">
                  <c:v>1814.8604651162789</c:v>
                </c:pt>
                <c:pt idx="520">
                  <c:v>1105.203488372093</c:v>
                </c:pt>
                <c:pt idx="521">
                  <c:v>919.06395348837202</c:v>
                </c:pt>
                <c:pt idx="522">
                  <c:v>1081.9360465116279</c:v>
                </c:pt>
                <c:pt idx="523">
                  <c:v>1151.7383720930234</c:v>
                </c:pt>
                <c:pt idx="524">
                  <c:v>674.75581395348831</c:v>
                </c:pt>
                <c:pt idx="525">
                  <c:v>616.58720930232562</c:v>
                </c:pt>
                <c:pt idx="526">
                  <c:v>442.08139534883719</c:v>
                </c:pt>
                <c:pt idx="527">
                  <c:v>686.3895348837209</c:v>
                </c:pt>
                <c:pt idx="528">
                  <c:v>1849.7616279069766</c:v>
                </c:pt>
                <c:pt idx="529">
                  <c:v>2524.5174418604652</c:v>
                </c:pt>
                <c:pt idx="530">
                  <c:v>1966.0988372093022</c:v>
                </c:pt>
                <c:pt idx="531">
                  <c:v>1221.5406976744187</c:v>
                </c:pt>
                <c:pt idx="532">
                  <c:v>628.22093023255809</c:v>
                </c:pt>
                <c:pt idx="533">
                  <c:v>1861.3953488372092</c:v>
                </c:pt>
                <c:pt idx="534">
                  <c:v>4002</c:v>
                </c:pt>
                <c:pt idx="535">
                  <c:v>3257.4418604651164</c:v>
                </c:pt>
                <c:pt idx="536">
                  <c:v>1710.1569767441861</c:v>
                </c:pt>
                <c:pt idx="537">
                  <c:v>1803.2267441860465</c:v>
                </c:pt>
                <c:pt idx="538">
                  <c:v>1803.2267441860465</c:v>
                </c:pt>
                <c:pt idx="539">
                  <c:v>2105.703488372093</c:v>
                </c:pt>
                <c:pt idx="540">
                  <c:v>1756.6918604651162</c:v>
                </c:pt>
                <c:pt idx="541">
                  <c:v>698.02325581395348</c:v>
                </c:pt>
                <c:pt idx="542">
                  <c:v>395.54651162790697</c:v>
                </c:pt>
                <c:pt idx="543">
                  <c:v>1081.9360465116279</c:v>
                </c:pt>
                <c:pt idx="544">
                  <c:v>1593.8197674418604</c:v>
                </c:pt>
                <c:pt idx="545">
                  <c:v>2605.953488372093</c:v>
                </c:pt>
                <c:pt idx="546">
                  <c:v>3071.3023255813955</c:v>
                </c:pt>
                <c:pt idx="547">
                  <c:v>1675.2558139534885</c:v>
                </c:pt>
                <c:pt idx="548">
                  <c:v>1268.0755813953488</c:v>
                </c:pt>
                <c:pt idx="549">
                  <c:v>721.29069767441854</c:v>
                </c:pt>
                <c:pt idx="550">
                  <c:v>151.23837209302326</c:v>
                </c:pt>
                <c:pt idx="551">
                  <c:v>46.534883720930232</c:v>
                </c:pt>
                <c:pt idx="552">
                  <c:v>23.267441860465116</c:v>
                </c:pt>
                <c:pt idx="553">
                  <c:v>46.534883720930232</c:v>
                </c:pt>
                <c:pt idx="554">
                  <c:v>69.802325581395351</c:v>
                </c:pt>
                <c:pt idx="555">
                  <c:v>34.901162790697676</c:v>
                </c:pt>
                <c:pt idx="556">
                  <c:v>965.59883720930236</c:v>
                </c:pt>
                <c:pt idx="557">
                  <c:v>1291.3430232558139</c:v>
                </c:pt>
                <c:pt idx="558">
                  <c:v>1268.0755813953488</c:v>
                </c:pt>
                <c:pt idx="559">
                  <c:v>1186.6395348837211</c:v>
                </c:pt>
                <c:pt idx="560">
                  <c:v>1686.8895348837211</c:v>
                </c:pt>
                <c:pt idx="561">
                  <c:v>686.3895348837209</c:v>
                </c:pt>
                <c:pt idx="562">
                  <c:v>802.72674418604652</c:v>
                </c:pt>
                <c:pt idx="563">
                  <c:v>1814.8604651162789</c:v>
                </c:pt>
                <c:pt idx="564">
                  <c:v>1593.8197674418604</c:v>
                </c:pt>
                <c:pt idx="565">
                  <c:v>628.22093023255809</c:v>
                </c:pt>
                <c:pt idx="566">
                  <c:v>651.48837209302326</c:v>
                </c:pt>
                <c:pt idx="567">
                  <c:v>1116.8372093023256</c:v>
                </c:pt>
                <c:pt idx="568">
                  <c:v>360.64534883720927</c:v>
                </c:pt>
                <c:pt idx="569">
                  <c:v>418.81395348837214</c:v>
                </c:pt>
                <c:pt idx="570">
                  <c:v>1710.1569767441861</c:v>
                </c:pt>
                <c:pt idx="571">
                  <c:v>791.09302325581393</c:v>
                </c:pt>
                <c:pt idx="572">
                  <c:v>651.48837209302326</c:v>
                </c:pt>
                <c:pt idx="573">
                  <c:v>1221.5406976744187</c:v>
                </c:pt>
                <c:pt idx="574">
                  <c:v>604.95348837209303</c:v>
                </c:pt>
                <c:pt idx="575">
                  <c:v>791.09302325581393</c:v>
                </c:pt>
                <c:pt idx="576">
                  <c:v>1907.9302325581396</c:v>
                </c:pt>
                <c:pt idx="577">
                  <c:v>1907.9302325581396</c:v>
                </c:pt>
                <c:pt idx="578">
                  <c:v>1454.2151162790697</c:v>
                </c:pt>
                <c:pt idx="579">
                  <c:v>2675.7558139534881</c:v>
                </c:pt>
                <c:pt idx="580">
                  <c:v>3234.1744186046512</c:v>
                </c:pt>
                <c:pt idx="581">
                  <c:v>3420.3139534883721</c:v>
                </c:pt>
                <c:pt idx="582">
                  <c:v>1512.3837209302326</c:v>
                </c:pt>
                <c:pt idx="583">
                  <c:v>209.40697674418607</c:v>
                </c:pt>
                <c:pt idx="584">
                  <c:v>337.37790697674416</c:v>
                </c:pt>
                <c:pt idx="585">
                  <c:v>104.70348837209303</c:v>
                </c:pt>
                <c:pt idx="586">
                  <c:v>69.802325581395351</c:v>
                </c:pt>
                <c:pt idx="587">
                  <c:v>58.168604651162788</c:v>
                </c:pt>
                <c:pt idx="588">
                  <c:v>186.13953488372093</c:v>
                </c:pt>
                <c:pt idx="589">
                  <c:v>197.77325581395348</c:v>
                </c:pt>
                <c:pt idx="590">
                  <c:v>58.168604651162788</c:v>
                </c:pt>
                <c:pt idx="591">
                  <c:v>162.87209302325581</c:v>
                </c:pt>
                <c:pt idx="592">
                  <c:v>1279.7093023255813</c:v>
                </c:pt>
                <c:pt idx="593">
                  <c:v>1989.3662790697674</c:v>
                </c:pt>
                <c:pt idx="594">
                  <c:v>2140.6046511627906</c:v>
                </c:pt>
                <c:pt idx="595">
                  <c:v>2140.6046511627906</c:v>
                </c:pt>
                <c:pt idx="596">
                  <c:v>2559.4186046511627</c:v>
                </c:pt>
                <c:pt idx="597">
                  <c:v>2326.7441860465119</c:v>
                </c:pt>
                <c:pt idx="598">
                  <c:v>2780.4593023255816</c:v>
                </c:pt>
                <c:pt idx="599">
                  <c:v>2885.1627906976742</c:v>
                </c:pt>
                <c:pt idx="600">
                  <c:v>3001.5</c:v>
                </c:pt>
                <c:pt idx="601">
                  <c:v>1605.453488372093</c:v>
                </c:pt>
                <c:pt idx="602">
                  <c:v>116.33720930232558</c:v>
                </c:pt>
                <c:pt idx="603">
                  <c:v>104.70348837209303</c:v>
                </c:pt>
                <c:pt idx="604">
                  <c:v>221.0406976744186</c:v>
                </c:pt>
                <c:pt idx="605">
                  <c:v>1140.1046511627908</c:v>
                </c:pt>
                <c:pt idx="606">
                  <c:v>1047.0348837209303</c:v>
                </c:pt>
                <c:pt idx="607">
                  <c:v>221.0406976744186</c:v>
                </c:pt>
                <c:pt idx="608">
                  <c:v>34.901162790697676</c:v>
                </c:pt>
                <c:pt idx="609">
                  <c:v>11.633720930232558</c:v>
                </c:pt>
                <c:pt idx="610">
                  <c:v>11.633720930232558</c:v>
                </c:pt>
                <c:pt idx="611">
                  <c:v>11.633720930232558</c:v>
                </c:pt>
                <c:pt idx="612">
                  <c:v>23.267441860465116</c:v>
                </c:pt>
                <c:pt idx="613">
                  <c:v>209.40697674418607</c:v>
                </c:pt>
                <c:pt idx="614">
                  <c:v>325.74418604651163</c:v>
                </c:pt>
                <c:pt idx="615">
                  <c:v>919.06395348837202</c:v>
                </c:pt>
                <c:pt idx="616">
                  <c:v>476.98255813953489</c:v>
                </c:pt>
                <c:pt idx="617">
                  <c:v>360.64534883720927</c:v>
                </c:pt>
                <c:pt idx="618">
                  <c:v>267.57558139534882</c:v>
                </c:pt>
                <c:pt idx="619">
                  <c:v>151.23837209302326</c:v>
                </c:pt>
                <c:pt idx="620">
                  <c:v>58.168604651162788</c:v>
                </c:pt>
                <c:pt idx="621">
                  <c:v>209.40697674418607</c:v>
                </c:pt>
                <c:pt idx="622">
                  <c:v>837.62790697674427</c:v>
                </c:pt>
                <c:pt idx="623">
                  <c:v>1000.5</c:v>
                </c:pt>
                <c:pt idx="624">
                  <c:v>1337.877906976744</c:v>
                </c:pt>
                <c:pt idx="625">
                  <c:v>2117.3372093023258</c:v>
                </c:pt>
                <c:pt idx="626">
                  <c:v>2024.2674418604652</c:v>
                </c:pt>
                <c:pt idx="627">
                  <c:v>2140.6046511627906</c:v>
                </c:pt>
                <c:pt idx="628">
                  <c:v>2966.5988372093025</c:v>
                </c:pt>
                <c:pt idx="629">
                  <c:v>3548.2848837209303</c:v>
                </c:pt>
                <c:pt idx="630">
                  <c:v>3722.7906976744184</c:v>
                </c:pt>
                <c:pt idx="631">
                  <c:v>3757.6918604651164</c:v>
                </c:pt>
                <c:pt idx="632">
                  <c:v>3850.7616279069771</c:v>
                </c:pt>
                <c:pt idx="633">
                  <c:v>3746.0581395348836</c:v>
                </c:pt>
                <c:pt idx="634">
                  <c:v>2536.1511627906975</c:v>
                </c:pt>
                <c:pt idx="635">
                  <c:v>942.33139534883719</c:v>
                </c:pt>
                <c:pt idx="636">
                  <c:v>442.08139534883719</c:v>
                </c:pt>
                <c:pt idx="637">
                  <c:v>151.23837209302326</c:v>
                </c:pt>
                <c:pt idx="638">
                  <c:v>360.64534883720927</c:v>
                </c:pt>
                <c:pt idx="639">
                  <c:v>244.30813953488371</c:v>
                </c:pt>
                <c:pt idx="640">
                  <c:v>116.33720930232558</c:v>
                </c:pt>
                <c:pt idx="641">
                  <c:v>151.23837209302326</c:v>
                </c:pt>
                <c:pt idx="642">
                  <c:v>209.40697674418607</c:v>
                </c:pt>
                <c:pt idx="643">
                  <c:v>837.62790697674427</c:v>
                </c:pt>
                <c:pt idx="644">
                  <c:v>1838.127906976744</c:v>
                </c:pt>
                <c:pt idx="645">
                  <c:v>2768.8255813953488</c:v>
                </c:pt>
                <c:pt idx="646">
                  <c:v>2815.3604651162791</c:v>
                </c:pt>
                <c:pt idx="647">
                  <c:v>3292.3430232558139</c:v>
                </c:pt>
                <c:pt idx="648">
                  <c:v>3013.1337209302324</c:v>
                </c:pt>
                <c:pt idx="649">
                  <c:v>2733.9244186046512</c:v>
                </c:pt>
                <c:pt idx="650">
                  <c:v>1907.9302325581396</c:v>
                </c:pt>
                <c:pt idx="651">
                  <c:v>2047.5348837209303</c:v>
                </c:pt>
                <c:pt idx="652">
                  <c:v>1791.5930232558139</c:v>
                </c:pt>
                <c:pt idx="653">
                  <c:v>2501.25</c:v>
                </c:pt>
                <c:pt idx="654">
                  <c:v>2477.9825581395348</c:v>
                </c:pt>
                <c:pt idx="655">
                  <c:v>1884.6627906976744</c:v>
                </c:pt>
                <c:pt idx="656">
                  <c:v>965.59883720930236</c:v>
                </c:pt>
                <c:pt idx="657">
                  <c:v>349.01162790697674</c:v>
                </c:pt>
                <c:pt idx="658">
                  <c:v>58.168604651162788</c:v>
                </c:pt>
                <c:pt idx="659">
                  <c:v>139.6046511627907</c:v>
                </c:pt>
                <c:pt idx="660">
                  <c:v>139.6046511627907</c:v>
                </c:pt>
                <c:pt idx="661">
                  <c:v>209.40697674418607</c:v>
                </c:pt>
                <c:pt idx="662">
                  <c:v>174.50581395348837</c:v>
                </c:pt>
                <c:pt idx="663">
                  <c:v>127.97093023255815</c:v>
                </c:pt>
                <c:pt idx="664">
                  <c:v>139.6046511627907</c:v>
                </c:pt>
                <c:pt idx="665">
                  <c:v>314.11046511627904</c:v>
                </c:pt>
                <c:pt idx="666">
                  <c:v>453.71511627906972</c:v>
                </c:pt>
                <c:pt idx="667">
                  <c:v>686.3895348837209</c:v>
                </c:pt>
                <c:pt idx="668">
                  <c:v>709.65697674418607</c:v>
                </c:pt>
                <c:pt idx="669">
                  <c:v>535.15116279069764</c:v>
                </c:pt>
                <c:pt idx="670">
                  <c:v>337.37790697674416</c:v>
                </c:pt>
                <c:pt idx="671">
                  <c:v>465.3488372093023</c:v>
                </c:pt>
                <c:pt idx="672">
                  <c:v>500.25</c:v>
                </c:pt>
                <c:pt idx="673">
                  <c:v>791.09302325581393</c:v>
                </c:pt>
                <c:pt idx="674">
                  <c:v>919.06395348837202</c:v>
                </c:pt>
                <c:pt idx="675">
                  <c:v>1337.877906976744</c:v>
                </c:pt>
                <c:pt idx="676">
                  <c:v>1558.9186046511629</c:v>
                </c:pt>
                <c:pt idx="677">
                  <c:v>1698.5232558139535</c:v>
                </c:pt>
                <c:pt idx="678">
                  <c:v>1384.4127906976744</c:v>
                </c:pt>
                <c:pt idx="679">
                  <c:v>1070.3023255813953</c:v>
                </c:pt>
                <c:pt idx="680">
                  <c:v>581.68604651162798</c:v>
                </c:pt>
                <c:pt idx="681">
                  <c:v>209.40697674418607</c:v>
                </c:pt>
                <c:pt idx="682">
                  <c:v>116.33720930232558</c:v>
                </c:pt>
                <c:pt idx="683">
                  <c:v>186.13953488372093</c:v>
                </c:pt>
                <c:pt idx="684">
                  <c:v>127.97093023255815</c:v>
                </c:pt>
                <c:pt idx="685">
                  <c:v>23.267441860465116</c:v>
                </c:pt>
                <c:pt idx="686">
                  <c:v>11.633720930232558</c:v>
                </c:pt>
                <c:pt idx="687">
                  <c:v>11.633720930232558</c:v>
                </c:pt>
                <c:pt idx="688">
                  <c:v>11.633720930232558</c:v>
                </c:pt>
                <c:pt idx="689">
                  <c:v>11.633720930232558</c:v>
                </c:pt>
                <c:pt idx="690">
                  <c:v>11.633720930232558</c:v>
                </c:pt>
                <c:pt idx="691">
                  <c:v>11.633720930232558</c:v>
                </c:pt>
                <c:pt idx="692">
                  <c:v>11.633720930232558</c:v>
                </c:pt>
                <c:pt idx="693">
                  <c:v>11.633720930232558</c:v>
                </c:pt>
                <c:pt idx="694">
                  <c:v>11.633720930232558</c:v>
                </c:pt>
                <c:pt idx="695">
                  <c:v>11.633720930232558</c:v>
                </c:pt>
                <c:pt idx="696">
                  <c:v>11.633720930232558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11.633720930232558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11.633720930232558</c:v>
                </c:pt>
                <c:pt idx="715">
                  <c:v>11.633720930232558</c:v>
                </c:pt>
                <c:pt idx="716">
                  <c:v>11.633720930232558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11.633720930232558</c:v>
                </c:pt>
                <c:pt idx="725">
                  <c:v>11.633720930232558</c:v>
                </c:pt>
                <c:pt idx="726">
                  <c:v>11.633720930232558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11.633720930232558</c:v>
                </c:pt>
                <c:pt idx="737">
                  <c:v>11.633720930232558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11.633720930232558</c:v>
                </c:pt>
                <c:pt idx="744">
                  <c:v>23.267441860465116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6DB-4748-8A8A-6D7B8C64F66A}"/>
            </c:ext>
          </c:extLst>
        </c:ser>
        <c:ser>
          <c:idx val="1"/>
          <c:order val="1"/>
          <c:tx>
            <c:strRef>
              <c:f>'Jan2019-PSE-variation_MODBESS'!$G$1</c:f>
              <c:strCache>
                <c:ptCount val="1"/>
                <c:pt idx="0">
                  <c:v>Coal generation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'Jan2019-PSE-variation_MODBESS'!$G$2:$G$746</c:f>
              <c:numCache>
                <c:formatCode>General</c:formatCode>
                <c:ptCount val="745"/>
                <c:pt idx="0">
                  <c:v>1044.0822320117475</c:v>
                </c:pt>
                <c:pt idx="1">
                  <c:v>1037.6505139500734</c:v>
                </c:pt>
                <c:pt idx="2">
                  <c:v>1035.5066079295154</c:v>
                </c:pt>
                <c:pt idx="3">
                  <c:v>1037.6505139500734</c:v>
                </c:pt>
                <c:pt idx="4">
                  <c:v>1037.6505139500734</c:v>
                </c:pt>
                <c:pt idx="5">
                  <c:v>1031.2187958883994</c:v>
                </c:pt>
                <c:pt idx="6">
                  <c:v>1024.7870778267254</c:v>
                </c:pt>
                <c:pt idx="7">
                  <c:v>1026.9309838472834</c:v>
                </c:pt>
                <c:pt idx="8">
                  <c:v>1026.9309838472834</c:v>
                </c:pt>
                <c:pt idx="9">
                  <c:v>1031.2187958883994</c:v>
                </c:pt>
                <c:pt idx="10">
                  <c:v>1031.2187958883994</c:v>
                </c:pt>
                <c:pt idx="11">
                  <c:v>1031.2187958883994</c:v>
                </c:pt>
                <c:pt idx="12">
                  <c:v>1039.7944199706315</c:v>
                </c:pt>
                <c:pt idx="13">
                  <c:v>1037.6505139500734</c:v>
                </c:pt>
                <c:pt idx="14">
                  <c:v>1035.5066079295154</c:v>
                </c:pt>
                <c:pt idx="15">
                  <c:v>1041.9383259911895</c:v>
                </c:pt>
                <c:pt idx="16">
                  <c:v>1101.9676945668134</c:v>
                </c:pt>
                <c:pt idx="17">
                  <c:v>1095.5359765051394</c:v>
                </c:pt>
                <c:pt idx="18">
                  <c:v>1110.5433186490457</c:v>
                </c:pt>
                <c:pt idx="19">
                  <c:v>1121.2628487518355</c:v>
                </c:pt>
                <c:pt idx="20">
                  <c:v>1219.8825256975038</c:v>
                </c:pt>
                <c:pt idx="21">
                  <c:v>1211.3069016152717</c:v>
                </c:pt>
                <c:pt idx="22">
                  <c:v>1014.0675477239354</c:v>
                </c:pt>
                <c:pt idx="23">
                  <c:v>960.46989720998533</c:v>
                </c:pt>
                <c:pt idx="24">
                  <c:v>960.46989720998533</c:v>
                </c:pt>
                <c:pt idx="25">
                  <c:v>1144.8458149779735</c:v>
                </c:pt>
                <c:pt idx="26">
                  <c:v>1346.3729809104257</c:v>
                </c:pt>
                <c:pt idx="27">
                  <c:v>1367.8120411160057</c:v>
                </c:pt>
                <c:pt idx="28">
                  <c:v>1363.5242290748899</c:v>
                </c:pt>
                <c:pt idx="29">
                  <c:v>1404.2584434654921</c:v>
                </c:pt>
                <c:pt idx="30">
                  <c:v>1374.24375917768</c:v>
                </c:pt>
                <c:pt idx="31">
                  <c:v>1354.9486049926579</c:v>
                </c:pt>
                <c:pt idx="32">
                  <c:v>1357.0925110132159</c:v>
                </c:pt>
                <c:pt idx="33">
                  <c:v>1354.9486049926579</c:v>
                </c:pt>
                <c:pt idx="34">
                  <c:v>1354.9486049926579</c:v>
                </c:pt>
                <c:pt idx="35">
                  <c:v>1357.0925110132159</c:v>
                </c:pt>
                <c:pt idx="36">
                  <c:v>1352.8046989720999</c:v>
                </c:pt>
                <c:pt idx="37">
                  <c:v>1357.0925110132159</c:v>
                </c:pt>
                <c:pt idx="38">
                  <c:v>1352.8046989720999</c:v>
                </c:pt>
                <c:pt idx="39">
                  <c:v>1350.6607929515419</c:v>
                </c:pt>
                <c:pt idx="40">
                  <c:v>1354.9486049926579</c:v>
                </c:pt>
                <c:pt idx="41">
                  <c:v>1352.8046989720999</c:v>
                </c:pt>
                <c:pt idx="42">
                  <c:v>1354.9486049926579</c:v>
                </c:pt>
                <c:pt idx="43">
                  <c:v>1357.0925110132159</c:v>
                </c:pt>
                <c:pt idx="44">
                  <c:v>1363.5242290748899</c:v>
                </c:pt>
                <c:pt idx="45">
                  <c:v>1425.6975036710719</c:v>
                </c:pt>
                <c:pt idx="46">
                  <c:v>1432.1292217327459</c:v>
                </c:pt>
                <c:pt idx="47">
                  <c:v>1258.4728340675479</c:v>
                </c:pt>
                <c:pt idx="48">
                  <c:v>1232.7459618208518</c:v>
                </c:pt>
                <c:pt idx="49">
                  <c:v>1234.8898678414098</c:v>
                </c:pt>
                <c:pt idx="50">
                  <c:v>1237.0337738619678</c:v>
                </c:pt>
                <c:pt idx="51">
                  <c:v>1402.1145374449341</c:v>
                </c:pt>
                <c:pt idx="52">
                  <c:v>1417.1218795888399</c:v>
                </c:pt>
                <c:pt idx="53">
                  <c:v>1427.8414096916301</c:v>
                </c:pt>
                <c:pt idx="54">
                  <c:v>1419.2657856093979</c:v>
                </c:pt>
                <c:pt idx="55">
                  <c:v>1412.8340675477239</c:v>
                </c:pt>
                <c:pt idx="56">
                  <c:v>1417.1218795888399</c:v>
                </c:pt>
                <c:pt idx="57">
                  <c:v>1414.9779735682819</c:v>
                </c:pt>
                <c:pt idx="58">
                  <c:v>1414.9779735682819</c:v>
                </c:pt>
                <c:pt idx="59">
                  <c:v>1414.9779735682819</c:v>
                </c:pt>
                <c:pt idx="60">
                  <c:v>1406.4023494860501</c:v>
                </c:pt>
                <c:pt idx="61">
                  <c:v>1412.8340675477239</c:v>
                </c:pt>
                <c:pt idx="62">
                  <c:v>1412.8340675477239</c:v>
                </c:pt>
                <c:pt idx="63">
                  <c:v>1414.9779735682819</c:v>
                </c:pt>
                <c:pt idx="64">
                  <c:v>1408.5462555066078</c:v>
                </c:pt>
                <c:pt idx="65">
                  <c:v>1410.6901615271659</c:v>
                </c:pt>
                <c:pt idx="66">
                  <c:v>1421.4096916299559</c:v>
                </c:pt>
                <c:pt idx="67">
                  <c:v>1429.9853157121879</c:v>
                </c:pt>
                <c:pt idx="68">
                  <c:v>1423.5535976505139</c:v>
                </c:pt>
                <c:pt idx="69">
                  <c:v>1429.9853157121879</c:v>
                </c:pt>
                <c:pt idx="70">
                  <c:v>1436.4170337738619</c:v>
                </c:pt>
                <c:pt idx="71">
                  <c:v>1442.8487518355359</c:v>
                </c:pt>
                <c:pt idx="72">
                  <c:v>1421.4096916299559</c:v>
                </c:pt>
                <c:pt idx="73">
                  <c:v>1417.1218795888399</c:v>
                </c:pt>
                <c:pt idx="74">
                  <c:v>1419.2657856093979</c:v>
                </c:pt>
                <c:pt idx="75">
                  <c:v>1423.5535976505139</c:v>
                </c:pt>
                <c:pt idx="76">
                  <c:v>1412.8340675477239</c:v>
                </c:pt>
                <c:pt idx="77">
                  <c:v>1419.2657856093979</c:v>
                </c:pt>
                <c:pt idx="78">
                  <c:v>1376.387665198238</c:v>
                </c:pt>
                <c:pt idx="79">
                  <c:v>1372.0998531571217</c:v>
                </c:pt>
                <c:pt idx="80">
                  <c:v>1367.8120411160057</c:v>
                </c:pt>
                <c:pt idx="81">
                  <c:v>1363.5242290748899</c:v>
                </c:pt>
                <c:pt idx="82">
                  <c:v>1363.5242290748899</c:v>
                </c:pt>
                <c:pt idx="83">
                  <c:v>1367.8120411160057</c:v>
                </c:pt>
                <c:pt idx="84">
                  <c:v>1365.668135095448</c:v>
                </c:pt>
                <c:pt idx="85">
                  <c:v>1361.3803230543319</c:v>
                </c:pt>
                <c:pt idx="86">
                  <c:v>1361.3803230543319</c:v>
                </c:pt>
                <c:pt idx="87">
                  <c:v>1359.2364170337739</c:v>
                </c:pt>
                <c:pt idx="88">
                  <c:v>1363.5242290748899</c:v>
                </c:pt>
                <c:pt idx="89">
                  <c:v>1361.3803230543319</c:v>
                </c:pt>
                <c:pt idx="90">
                  <c:v>1378.531571218796</c:v>
                </c:pt>
                <c:pt idx="91">
                  <c:v>1389.2511013215858</c:v>
                </c:pt>
                <c:pt idx="92">
                  <c:v>1372.0998531571217</c:v>
                </c:pt>
                <c:pt idx="93">
                  <c:v>1365.668135095448</c:v>
                </c:pt>
                <c:pt idx="94">
                  <c:v>1372.0998531571217</c:v>
                </c:pt>
                <c:pt idx="95">
                  <c:v>1318.5022026431718</c:v>
                </c:pt>
                <c:pt idx="96">
                  <c:v>1372.0998531571217</c:v>
                </c:pt>
                <c:pt idx="97">
                  <c:v>1378.531571218796</c:v>
                </c:pt>
                <c:pt idx="98">
                  <c:v>1376.387665198238</c:v>
                </c:pt>
                <c:pt idx="99">
                  <c:v>1376.387665198238</c:v>
                </c:pt>
                <c:pt idx="100">
                  <c:v>1224.1703377386195</c:v>
                </c:pt>
                <c:pt idx="101">
                  <c:v>1076.2408223201173</c:v>
                </c:pt>
                <c:pt idx="102">
                  <c:v>1054.8017621145373</c:v>
                </c:pt>
                <c:pt idx="103">
                  <c:v>1052.6578560939795</c:v>
                </c:pt>
                <c:pt idx="104">
                  <c:v>1050.5139500734215</c:v>
                </c:pt>
                <c:pt idx="105">
                  <c:v>1048.3700440528635</c:v>
                </c:pt>
                <c:pt idx="106">
                  <c:v>1048.3700440528635</c:v>
                </c:pt>
                <c:pt idx="107">
                  <c:v>1048.3700440528635</c:v>
                </c:pt>
                <c:pt idx="108">
                  <c:v>1048.3700440528635</c:v>
                </c:pt>
                <c:pt idx="109">
                  <c:v>1048.3700440528635</c:v>
                </c:pt>
                <c:pt idx="110">
                  <c:v>1050.5139500734215</c:v>
                </c:pt>
                <c:pt idx="111">
                  <c:v>1046.2261380323055</c:v>
                </c:pt>
                <c:pt idx="112">
                  <c:v>1046.2261380323055</c:v>
                </c:pt>
                <c:pt idx="113">
                  <c:v>1050.5139500734215</c:v>
                </c:pt>
                <c:pt idx="114">
                  <c:v>1050.5139500734215</c:v>
                </c:pt>
                <c:pt idx="115">
                  <c:v>1046.2261380323055</c:v>
                </c:pt>
                <c:pt idx="116">
                  <c:v>1044.0822320117475</c:v>
                </c:pt>
                <c:pt idx="117">
                  <c:v>1041.9383259911895</c:v>
                </c:pt>
                <c:pt idx="118">
                  <c:v>1044.0822320117475</c:v>
                </c:pt>
                <c:pt idx="119">
                  <c:v>1044.0822320117475</c:v>
                </c:pt>
                <c:pt idx="120">
                  <c:v>1071.9530102790015</c:v>
                </c:pt>
                <c:pt idx="121">
                  <c:v>1061.2334801762115</c:v>
                </c:pt>
                <c:pt idx="122">
                  <c:v>1069.8091042584435</c:v>
                </c:pt>
                <c:pt idx="123">
                  <c:v>1052.6578560939795</c:v>
                </c:pt>
                <c:pt idx="124">
                  <c:v>795.38913362701908</c:v>
                </c:pt>
                <c:pt idx="125">
                  <c:v>728.928046989721</c:v>
                </c:pt>
                <c:pt idx="126">
                  <c:v>1063.3773861967695</c:v>
                </c:pt>
                <c:pt idx="127">
                  <c:v>1089.1042584434656</c:v>
                </c:pt>
                <c:pt idx="128">
                  <c:v>1084.8164464023496</c:v>
                </c:pt>
                <c:pt idx="129">
                  <c:v>1082.6725403817916</c:v>
                </c:pt>
                <c:pt idx="130">
                  <c:v>1084.8164464023496</c:v>
                </c:pt>
                <c:pt idx="131">
                  <c:v>1082.6725403817916</c:v>
                </c:pt>
                <c:pt idx="132">
                  <c:v>1093.3920704845816</c:v>
                </c:pt>
                <c:pt idx="133">
                  <c:v>1091.2481644640236</c:v>
                </c:pt>
                <c:pt idx="134">
                  <c:v>1097.6798825256974</c:v>
                </c:pt>
                <c:pt idx="135">
                  <c:v>1097.6798825256974</c:v>
                </c:pt>
                <c:pt idx="136">
                  <c:v>1095.5359765051394</c:v>
                </c:pt>
                <c:pt idx="137">
                  <c:v>1097.6798825256974</c:v>
                </c:pt>
                <c:pt idx="138">
                  <c:v>1095.5359765051394</c:v>
                </c:pt>
                <c:pt idx="139">
                  <c:v>1093.3920704845816</c:v>
                </c:pt>
                <c:pt idx="140">
                  <c:v>1099.8237885462554</c:v>
                </c:pt>
                <c:pt idx="141">
                  <c:v>1099.8237885462554</c:v>
                </c:pt>
                <c:pt idx="142">
                  <c:v>1101.9676945668134</c:v>
                </c:pt>
                <c:pt idx="143">
                  <c:v>1099.8237885462554</c:v>
                </c:pt>
                <c:pt idx="144">
                  <c:v>919.73568281938333</c:v>
                </c:pt>
                <c:pt idx="145">
                  <c:v>898.29662261380327</c:v>
                </c:pt>
                <c:pt idx="146">
                  <c:v>894.00881057268725</c:v>
                </c:pt>
                <c:pt idx="147">
                  <c:v>902.58443465491928</c:v>
                </c:pt>
                <c:pt idx="148">
                  <c:v>1074.0969162995596</c:v>
                </c:pt>
                <c:pt idx="149">
                  <c:v>1093.3920704845816</c:v>
                </c:pt>
                <c:pt idx="150">
                  <c:v>1086.9603524229076</c:v>
                </c:pt>
                <c:pt idx="151">
                  <c:v>1089.1042584434656</c:v>
                </c:pt>
                <c:pt idx="152">
                  <c:v>1082.6725403817916</c:v>
                </c:pt>
                <c:pt idx="153">
                  <c:v>1093.3920704845816</c:v>
                </c:pt>
                <c:pt idx="154">
                  <c:v>1076.2408223201173</c:v>
                </c:pt>
                <c:pt idx="155">
                  <c:v>1082.6725403817916</c:v>
                </c:pt>
                <c:pt idx="156">
                  <c:v>1086.9603524229076</c:v>
                </c:pt>
                <c:pt idx="157">
                  <c:v>1078.3847283406753</c:v>
                </c:pt>
                <c:pt idx="158">
                  <c:v>1082.6725403817916</c:v>
                </c:pt>
                <c:pt idx="159">
                  <c:v>1108.3994126284877</c:v>
                </c:pt>
                <c:pt idx="160">
                  <c:v>1084.8164464023496</c:v>
                </c:pt>
                <c:pt idx="161">
                  <c:v>1138.4140969162995</c:v>
                </c:pt>
                <c:pt idx="162">
                  <c:v>1215.5947136563877</c:v>
                </c:pt>
                <c:pt idx="163">
                  <c:v>1309.9265785609398</c:v>
                </c:pt>
                <c:pt idx="164">
                  <c:v>1421.4096916299559</c:v>
                </c:pt>
                <c:pt idx="165">
                  <c:v>1427.8414096916301</c:v>
                </c:pt>
                <c:pt idx="166">
                  <c:v>1419.2657856093979</c:v>
                </c:pt>
                <c:pt idx="167">
                  <c:v>1414.9779735682819</c:v>
                </c:pt>
                <c:pt idx="168">
                  <c:v>1419.2657856093979</c:v>
                </c:pt>
                <c:pt idx="169">
                  <c:v>1421.4096916299559</c:v>
                </c:pt>
                <c:pt idx="170">
                  <c:v>1414.9779735682819</c:v>
                </c:pt>
                <c:pt idx="171">
                  <c:v>1414.9779735682819</c:v>
                </c:pt>
                <c:pt idx="172">
                  <c:v>1410.6901615271659</c:v>
                </c:pt>
                <c:pt idx="173">
                  <c:v>1417.1218795888399</c:v>
                </c:pt>
                <c:pt idx="174">
                  <c:v>1412.8340675477239</c:v>
                </c:pt>
                <c:pt idx="175">
                  <c:v>1404.2584434654921</c:v>
                </c:pt>
                <c:pt idx="176">
                  <c:v>1389.2511013215858</c:v>
                </c:pt>
                <c:pt idx="177">
                  <c:v>1402.1145374449341</c:v>
                </c:pt>
                <c:pt idx="178">
                  <c:v>1399.9706314243758</c:v>
                </c:pt>
                <c:pt idx="179">
                  <c:v>1399.9706314243758</c:v>
                </c:pt>
                <c:pt idx="180">
                  <c:v>1399.9706314243758</c:v>
                </c:pt>
                <c:pt idx="181">
                  <c:v>1399.9706314243758</c:v>
                </c:pt>
                <c:pt idx="182">
                  <c:v>1402.1145374449341</c:v>
                </c:pt>
                <c:pt idx="183">
                  <c:v>1414.9779735682819</c:v>
                </c:pt>
                <c:pt idx="184">
                  <c:v>1417.1218795888399</c:v>
                </c:pt>
                <c:pt idx="185">
                  <c:v>1414.9779735682819</c:v>
                </c:pt>
                <c:pt idx="186">
                  <c:v>1404.2584434654921</c:v>
                </c:pt>
                <c:pt idx="187">
                  <c:v>1404.2584434654921</c:v>
                </c:pt>
                <c:pt idx="188">
                  <c:v>1404.2584434654921</c:v>
                </c:pt>
                <c:pt idx="189">
                  <c:v>1316.3582966226138</c:v>
                </c:pt>
                <c:pt idx="190">
                  <c:v>1262.7606461086637</c:v>
                </c:pt>
                <c:pt idx="191">
                  <c:v>1110.5433186490457</c:v>
                </c:pt>
                <c:pt idx="192">
                  <c:v>1016.2114537444934</c:v>
                </c:pt>
                <c:pt idx="193">
                  <c:v>1026.9309838472834</c:v>
                </c:pt>
                <c:pt idx="194">
                  <c:v>1022.6431718061674</c:v>
                </c:pt>
                <c:pt idx="195">
                  <c:v>1024.7870778267254</c:v>
                </c:pt>
                <c:pt idx="196">
                  <c:v>1022.6431718061674</c:v>
                </c:pt>
                <c:pt idx="197">
                  <c:v>1024.7870778267254</c:v>
                </c:pt>
                <c:pt idx="198">
                  <c:v>1026.9309838472834</c:v>
                </c:pt>
                <c:pt idx="199">
                  <c:v>1029.0748898678414</c:v>
                </c:pt>
                <c:pt idx="200">
                  <c:v>1029.0748898678414</c:v>
                </c:pt>
                <c:pt idx="201">
                  <c:v>1029.0748898678414</c:v>
                </c:pt>
                <c:pt idx="202">
                  <c:v>1029.0748898678414</c:v>
                </c:pt>
                <c:pt idx="203">
                  <c:v>1026.9309838472834</c:v>
                </c:pt>
                <c:pt idx="204">
                  <c:v>1024.7870778267254</c:v>
                </c:pt>
                <c:pt idx="205">
                  <c:v>1024.7870778267254</c:v>
                </c:pt>
                <c:pt idx="206">
                  <c:v>1024.7870778267254</c:v>
                </c:pt>
                <c:pt idx="207">
                  <c:v>1026.9309838472834</c:v>
                </c:pt>
                <c:pt idx="208">
                  <c:v>1029.0748898678414</c:v>
                </c:pt>
                <c:pt idx="209">
                  <c:v>1024.7870778267254</c:v>
                </c:pt>
                <c:pt idx="210">
                  <c:v>1024.7870778267254</c:v>
                </c:pt>
                <c:pt idx="211">
                  <c:v>1024.7870778267254</c:v>
                </c:pt>
                <c:pt idx="212">
                  <c:v>1024.7870778267254</c:v>
                </c:pt>
                <c:pt idx="213">
                  <c:v>1024.7870778267254</c:v>
                </c:pt>
                <c:pt idx="214">
                  <c:v>1022.6431718061674</c:v>
                </c:pt>
                <c:pt idx="215">
                  <c:v>1082.6725403817916</c:v>
                </c:pt>
                <c:pt idx="216">
                  <c:v>1086.9603524229076</c:v>
                </c:pt>
                <c:pt idx="217">
                  <c:v>1123.4067547723935</c:v>
                </c:pt>
                <c:pt idx="218">
                  <c:v>1234.8898678414098</c:v>
                </c:pt>
                <c:pt idx="219">
                  <c:v>1339.9412628487519</c:v>
                </c:pt>
                <c:pt idx="220">
                  <c:v>1342.0851688693099</c:v>
                </c:pt>
                <c:pt idx="221">
                  <c:v>1344.2290748898679</c:v>
                </c:pt>
                <c:pt idx="222">
                  <c:v>1342.0851688693099</c:v>
                </c:pt>
                <c:pt idx="223">
                  <c:v>1329.2217327459618</c:v>
                </c:pt>
                <c:pt idx="224">
                  <c:v>1382.819383259912</c:v>
                </c:pt>
                <c:pt idx="225">
                  <c:v>1395.6828193832598</c:v>
                </c:pt>
                <c:pt idx="226">
                  <c:v>1389.2511013215858</c:v>
                </c:pt>
                <c:pt idx="227">
                  <c:v>1384.96328928047</c:v>
                </c:pt>
                <c:pt idx="228">
                  <c:v>1380.675477239354</c:v>
                </c:pt>
                <c:pt idx="229">
                  <c:v>1384.96328928047</c:v>
                </c:pt>
                <c:pt idx="230">
                  <c:v>1410.6901615271659</c:v>
                </c:pt>
                <c:pt idx="231">
                  <c:v>1406.4023494860501</c:v>
                </c:pt>
                <c:pt idx="232">
                  <c:v>1419.2657856093979</c:v>
                </c:pt>
                <c:pt idx="233">
                  <c:v>1419.2657856093979</c:v>
                </c:pt>
                <c:pt idx="234">
                  <c:v>1417.1218795888399</c:v>
                </c:pt>
                <c:pt idx="235">
                  <c:v>1419.2657856093979</c:v>
                </c:pt>
                <c:pt idx="236">
                  <c:v>1423.5535976505139</c:v>
                </c:pt>
                <c:pt idx="237">
                  <c:v>1406.4023494860501</c:v>
                </c:pt>
                <c:pt idx="238">
                  <c:v>1419.2657856093979</c:v>
                </c:pt>
                <c:pt idx="239">
                  <c:v>1421.4096916299559</c:v>
                </c:pt>
                <c:pt idx="240">
                  <c:v>1417.1218795888399</c:v>
                </c:pt>
                <c:pt idx="241">
                  <c:v>1412.8340675477239</c:v>
                </c:pt>
                <c:pt idx="242">
                  <c:v>1410.6901615271659</c:v>
                </c:pt>
                <c:pt idx="243">
                  <c:v>1414.9779735682819</c:v>
                </c:pt>
                <c:pt idx="244">
                  <c:v>1417.1218795888399</c:v>
                </c:pt>
                <c:pt idx="245">
                  <c:v>1412.8340675477239</c:v>
                </c:pt>
                <c:pt idx="246">
                  <c:v>1425.6975036710719</c:v>
                </c:pt>
                <c:pt idx="247">
                  <c:v>1412.8340675477239</c:v>
                </c:pt>
                <c:pt idx="248">
                  <c:v>1432.1292217327459</c:v>
                </c:pt>
                <c:pt idx="249">
                  <c:v>1438.5609397944199</c:v>
                </c:pt>
                <c:pt idx="250">
                  <c:v>1432.1292217327459</c:v>
                </c:pt>
                <c:pt idx="251">
                  <c:v>1419.2657856093979</c:v>
                </c:pt>
                <c:pt idx="252">
                  <c:v>1438.5609397944199</c:v>
                </c:pt>
                <c:pt idx="253">
                  <c:v>1436.4170337738619</c:v>
                </c:pt>
                <c:pt idx="254">
                  <c:v>1436.4170337738619</c:v>
                </c:pt>
                <c:pt idx="255">
                  <c:v>1449.28046989721</c:v>
                </c:pt>
                <c:pt idx="256">
                  <c:v>1447.136563876652</c:v>
                </c:pt>
                <c:pt idx="257">
                  <c:v>1455.712187958884</c:v>
                </c:pt>
                <c:pt idx="258">
                  <c:v>1442.8487518355359</c:v>
                </c:pt>
                <c:pt idx="259">
                  <c:v>1438.5609397944199</c:v>
                </c:pt>
                <c:pt idx="260">
                  <c:v>1425.6975036710719</c:v>
                </c:pt>
                <c:pt idx="261">
                  <c:v>1423.5535976505139</c:v>
                </c:pt>
                <c:pt idx="262">
                  <c:v>1425.6975036710719</c:v>
                </c:pt>
                <c:pt idx="263">
                  <c:v>1425.6975036710719</c:v>
                </c:pt>
                <c:pt idx="264">
                  <c:v>1425.6975036710719</c:v>
                </c:pt>
                <c:pt idx="265">
                  <c:v>1427.8414096916301</c:v>
                </c:pt>
                <c:pt idx="266">
                  <c:v>1421.4096916299559</c:v>
                </c:pt>
                <c:pt idx="267">
                  <c:v>1423.5535976505139</c:v>
                </c:pt>
                <c:pt idx="268">
                  <c:v>1427.8414096916301</c:v>
                </c:pt>
                <c:pt idx="269">
                  <c:v>1427.8414096916301</c:v>
                </c:pt>
                <c:pt idx="270">
                  <c:v>1423.5535976505139</c:v>
                </c:pt>
                <c:pt idx="271">
                  <c:v>1427.8414096916301</c:v>
                </c:pt>
                <c:pt idx="272">
                  <c:v>1419.2657856093979</c:v>
                </c:pt>
                <c:pt idx="273">
                  <c:v>1423.5535976505139</c:v>
                </c:pt>
                <c:pt idx="274">
                  <c:v>1423.5535976505139</c:v>
                </c:pt>
                <c:pt idx="275">
                  <c:v>1419.2657856093979</c:v>
                </c:pt>
                <c:pt idx="276">
                  <c:v>1425.6975036710719</c:v>
                </c:pt>
                <c:pt idx="277">
                  <c:v>1425.6975036710719</c:v>
                </c:pt>
                <c:pt idx="278">
                  <c:v>1423.5535976505139</c:v>
                </c:pt>
                <c:pt idx="279">
                  <c:v>1423.5535976505139</c:v>
                </c:pt>
                <c:pt idx="280">
                  <c:v>1421.4096916299559</c:v>
                </c:pt>
                <c:pt idx="281">
                  <c:v>1425.6975036710719</c:v>
                </c:pt>
                <c:pt idx="282">
                  <c:v>1423.5535976505139</c:v>
                </c:pt>
                <c:pt idx="283">
                  <c:v>1423.5535976505139</c:v>
                </c:pt>
                <c:pt idx="284">
                  <c:v>1423.5535976505139</c:v>
                </c:pt>
                <c:pt idx="285">
                  <c:v>1425.6975036710719</c:v>
                </c:pt>
                <c:pt idx="286">
                  <c:v>1427.8414096916301</c:v>
                </c:pt>
                <c:pt idx="287">
                  <c:v>1421.4096916299559</c:v>
                </c:pt>
                <c:pt idx="288">
                  <c:v>1421.4096916299559</c:v>
                </c:pt>
                <c:pt idx="289">
                  <c:v>1419.2657856093979</c:v>
                </c:pt>
                <c:pt idx="290">
                  <c:v>1423.5535976505139</c:v>
                </c:pt>
                <c:pt idx="291">
                  <c:v>1419.2657856093979</c:v>
                </c:pt>
                <c:pt idx="292">
                  <c:v>1421.4096916299559</c:v>
                </c:pt>
                <c:pt idx="293">
                  <c:v>1419.2657856093979</c:v>
                </c:pt>
                <c:pt idx="294">
                  <c:v>1421.4096916299559</c:v>
                </c:pt>
                <c:pt idx="295">
                  <c:v>1421.4096916299559</c:v>
                </c:pt>
                <c:pt idx="296">
                  <c:v>1419.2657856093979</c:v>
                </c:pt>
                <c:pt idx="297">
                  <c:v>1427.8414096916301</c:v>
                </c:pt>
                <c:pt idx="298">
                  <c:v>1425.6975036710719</c:v>
                </c:pt>
                <c:pt idx="299">
                  <c:v>1427.8414096916301</c:v>
                </c:pt>
                <c:pt idx="300">
                  <c:v>1427.8414096916301</c:v>
                </c:pt>
                <c:pt idx="301">
                  <c:v>1421.4096916299559</c:v>
                </c:pt>
                <c:pt idx="302">
                  <c:v>1421.4096916299559</c:v>
                </c:pt>
                <c:pt idx="303">
                  <c:v>1423.5535976505139</c:v>
                </c:pt>
                <c:pt idx="304">
                  <c:v>1427.8414096916301</c:v>
                </c:pt>
                <c:pt idx="305">
                  <c:v>1429.9853157121879</c:v>
                </c:pt>
                <c:pt idx="306">
                  <c:v>1432.1292217327459</c:v>
                </c:pt>
                <c:pt idx="307">
                  <c:v>1425.6975036710719</c:v>
                </c:pt>
                <c:pt idx="308">
                  <c:v>1427.8414096916301</c:v>
                </c:pt>
                <c:pt idx="309">
                  <c:v>1423.5535976505139</c:v>
                </c:pt>
                <c:pt idx="310">
                  <c:v>1427.8414096916301</c:v>
                </c:pt>
                <c:pt idx="311">
                  <c:v>1427.8414096916301</c:v>
                </c:pt>
                <c:pt idx="312">
                  <c:v>1427.8414096916301</c:v>
                </c:pt>
                <c:pt idx="313">
                  <c:v>1419.2657856093979</c:v>
                </c:pt>
                <c:pt idx="314">
                  <c:v>1425.6975036710719</c:v>
                </c:pt>
                <c:pt idx="315">
                  <c:v>1423.5535976505139</c:v>
                </c:pt>
                <c:pt idx="316">
                  <c:v>1419.2657856093979</c:v>
                </c:pt>
                <c:pt idx="317">
                  <c:v>1425.6975036710719</c:v>
                </c:pt>
                <c:pt idx="318">
                  <c:v>1421.4096916299559</c:v>
                </c:pt>
                <c:pt idx="319">
                  <c:v>1429.9853157121879</c:v>
                </c:pt>
                <c:pt idx="320">
                  <c:v>1425.6975036710719</c:v>
                </c:pt>
                <c:pt idx="321">
                  <c:v>1427.8414096916301</c:v>
                </c:pt>
                <c:pt idx="322">
                  <c:v>1432.1292217327459</c:v>
                </c:pt>
                <c:pt idx="323">
                  <c:v>1421.4096916299559</c:v>
                </c:pt>
                <c:pt idx="324">
                  <c:v>1423.5535976505139</c:v>
                </c:pt>
                <c:pt idx="325">
                  <c:v>1423.5535976505139</c:v>
                </c:pt>
                <c:pt idx="326">
                  <c:v>1438.5609397944199</c:v>
                </c:pt>
                <c:pt idx="327">
                  <c:v>1429.9853157121879</c:v>
                </c:pt>
                <c:pt idx="328">
                  <c:v>1423.5535976505139</c:v>
                </c:pt>
                <c:pt idx="329">
                  <c:v>1429.9853157121879</c:v>
                </c:pt>
                <c:pt idx="330">
                  <c:v>1423.5535976505139</c:v>
                </c:pt>
                <c:pt idx="331">
                  <c:v>1421.4096916299559</c:v>
                </c:pt>
                <c:pt idx="332">
                  <c:v>1425.6975036710719</c:v>
                </c:pt>
                <c:pt idx="333">
                  <c:v>1423.5535976505139</c:v>
                </c:pt>
                <c:pt idx="334">
                  <c:v>1427.8414096916301</c:v>
                </c:pt>
                <c:pt idx="335">
                  <c:v>1423.5535976505139</c:v>
                </c:pt>
                <c:pt idx="336">
                  <c:v>1425.6975036710719</c:v>
                </c:pt>
                <c:pt idx="337">
                  <c:v>1427.8414096916301</c:v>
                </c:pt>
                <c:pt idx="338">
                  <c:v>1429.9853157121879</c:v>
                </c:pt>
                <c:pt idx="339">
                  <c:v>1429.9853157121879</c:v>
                </c:pt>
                <c:pt idx="340">
                  <c:v>1421.4096916299559</c:v>
                </c:pt>
                <c:pt idx="341">
                  <c:v>1438.5609397944199</c:v>
                </c:pt>
                <c:pt idx="342">
                  <c:v>1410.6901615271659</c:v>
                </c:pt>
                <c:pt idx="343">
                  <c:v>1410.6901615271659</c:v>
                </c:pt>
                <c:pt idx="344">
                  <c:v>1404.2584434654921</c:v>
                </c:pt>
                <c:pt idx="345">
                  <c:v>1404.2584434654921</c:v>
                </c:pt>
                <c:pt idx="346">
                  <c:v>1408.5462555066078</c:v>
                </c:pt>
                <c:pt idx="347">
                  <c:v>1406.4023494860501</c:v>
                </c:pt>
                <c:pt idx="348">
                  <c:v>1402.1145374449341</c:v>
                </c:pt>
                <c:pt idx="349">
                  <c:v>1410.6901615271659</c:v>
                </c:pt>
                <c:pt idx="350">
                  <c:v>1404.2584434654921</c:v>
                </c:pt>
                <c:pt idx="351">
                  <c:v>1406.4023494860501</c:v>
                </c:pt>
                <c:pt idx="352">
                  <c:v>1425.6975036710719</c:v>
                </c:pt>
                <c:pt idx="353">
                  <c:v>1429.9853157121879</c:v>
                </c:pt>
                <c:pt idx="354">
                  <c:v>1442.8487518355359</c:v>
                </c:pt>
                <c:pt idx="355">
                  <c:v>1442.8487518355359</c:v>
                </c:pt>
                <c:pt idx="356">
                  <c:v>1438.5609397944199</c:v>
                </c:pt>
                <c:pt idx="357">
                  <c:v>1429.9853157121879</c:v>
                </c:pt>
                <c:pt idx="358">
                  <c:v>1425.6975036710719</c:v>
                </c:pt>
                <c:pt idx="359">
                  <c:v>1425.6975036710719</c:v>
                </c:pt>
                <c:pt idx="360">
                  <c:v>1427.8414096916301</c:v>
                </c:pt>
                <c:pt idx="361">
                  <c:v>1425.6975036710719</c:v>
                </c:pt>
                <c:pt idx="362">
                  <c:v>1414.9779735682819</c:v>
                </c:pt>
                <c:pt idx="363">
                  <c:v>1427.8414096916301</c:v>
                </c:pt>
                <c:pt idx="364">
                  <c:v>1427.8414096916301</c:v>
                </c:pt>
                <c:pt idx="365">
                  <c:v>1423.5535976505139</c:v>
                </c:pt>
                <c:pt idx="366">
                  <c:v>1427.8414096916301</c:v>
                </c:pt>
                <c:pt idx="367">
                  <c:v>1425.6975036710719</c:v>
                </c:pt>
                <c:pt idx="368">
                  <c:v>1429.9853157121879</c:v>
                </c:pt>
                <c:pt idx="369">
                  <c:v>1427.8414096916301</c:v>
                </c:pt>
                <c:pt idx="370">
                  <c:v>1432.1292217327459</c:v>
                </c:pt>
                <c:pt idx="371">
                  <c:v>1432.1292217327459</c:v>
                </c:pt>
                <c:pt idx="372">
                  <c:v>1432.1292217327459</c:v>
                </c:pt>
                <c:pt idx="373">
                  <c:v>1429.9853157121879</c:v>
                </c:pt>
                <c:pt idx="374">
                  <c:v>1429.9853157121879</c:v>
                </c:pt>
                <c:pt idx="375">
                  <c:v>1432.1292217327459</c:v>
                </c:pt>
                <c:pt idx="376">
                  <c:v>1427.8414096916301</c:v>
                </c:pt>
                <c:pt idx="377">
                  <c:v>1429.9853157121879</c:v>
                </c:pt>
                <c:pt idx="378">
                  <c:v>1427.8414096916301</c:v>
                </c:pt>
                <c:pt idx="379">
                  <c:v>1427.8414096916301</c:v>
                </c:pt>
                <c:pt idx="380">
                  <c:v>1421.4096916299559</c:v>
                </c:pt>
                <c:pt idx="381">
                  <c:v>1419.2657856093979</c:v>
                </c:pt>
                <c:pt idx="382">
                  <c:v>1419.2657856093979</c:v>
                </c:pt>
                <c:pt idx="383">
                  <c:v>1425.6975036710719</c:v>
                </c:pt>
                <c:pt idx="384">
                  <c:v>1423.5535976505139</c:v>
                </c:pt>
                <c:pt idx="385">
                  <c:v>1434.2731277533039</c:v>
                </c:pt>
                <c:pt idx="386">
                  <c:v>1434.2731277533039</c:v>
                </c:pt>
                <c:pt idx="387">
                  <c:v>1436.4170337738619</c:v>
                </c:pt>
                <c:pt idx="388">
                  <c:v>1434.2731277533039</c:v>
                </c:pt>
                <c:pt idx="389">
                  <c:v>1434.2731277533039</c:v>
                </c:pt>
                <c:pt idx="390">
                  <c:v>1425.6975036710719</c:v>
                </c:pt>
                <c:pt idx="391">
                  <c:v>1423.5535976505139</c:v>
                </c:pt>
                <c:pt idx="392">
                  <c:v>1423.5535976505139</c:v>
                </c:pt>
                <c:pt idx="393">
                  <c:v>1421.4096916299559</c:v>
                </c:pt>
                <c:pt idx="394">
                  <c:v>1423.5535976505139</c:v>
                </c:pt>
                <c:pt idx="395">
                  <c:v>1423.5535976505139</c:v>
                </c:pt>
                <c:pt idx="396">
                  <c:v>1421.4096916299559</c:v>
                </c:pt>
                <c:pt idx="397">
                  <c:v>1423.5535976505139</c:v>
                </c:pt>
                <c:pt idx="398">
                  <c:v>1421.4096916299559</c:v>
                </c:pt>
                <c:pt idx="399">
                  <c:v>1404.2584434654921</c:v>
                </c:pt>
                <c:pt idx="400">
                  <c:v>1427.8414096916301</c:v>
                </c:pt>
                <c:pt idx="401">
                  <c:v>1421.4096916299559</c:v>
                </c:pt>
                <c:pt idx="402">
                  <c:v>1436.4170337738619</c:v>
                </c:pt>
                <c:pt idx="403">
                  <c:v>1434.2731277533039</c:v>
                </c:pt>
                <c:pt idx="404">
                  <c:v>1432.1292217327459</c:v>
                </c:pt>
                <c:pt idx="405">
                  <c:v>1429.9853157121879</c:v>
                </c:pt>
                <c:pt idx="406">
                  <c:v>1425.6975036710719</c:v>
                </c:pt>
                <c:pt idx="407">
                  <c:v>1425.6975036710719</c:v>
                </c:pt>
                <c:pt idx="408">
                  <c:v>1434.2731277533039</c:v>
                </c:pt>
                <c:pt idx="409">
                  <c:v>1440.7048458149779</c:v>
                </c:pt>
                <c:pt idx="410">
                  <c:v>1442.8487518355359</c:v>
                </c:pt>
                <c:pt idx="411">
                  <c:v>1449.28046989721</c:v>
                </c:pt>
                <c:pt idx="412">
                  <c:v>1447.136563876652</c:v>
                </c:pt>
                <c:pt idx="413">
                  <c:v>1447.136563876652</c:v>
                </c:pt>
                <c:pt idx="414">
                  <c:v>1449.28046989721</c:v>
                </c:pt>
                <c:pt idx="415">
                  <c:v>1451.424375917768</c:v>
                </c:pt>
                <c:pt idx="416">
                  <c:v>1451.424375917768</c:v>
                </c:pt>
                <c:pt idx="417">
                  <c:v>1451.424375917768</c:v>
                </c:pt>
                <c:pt idx="418">
                  <c:v>1449.28046989721</c:v>
                </c:pt>
                <c:pt idx="419">
                  <c:v>1453.568281938326</c:v>
                </c:pt>
                <c:pt idx="420">
                  <c:v>1449.28046989721</c:v>
                </c:pt>
                <c:pt idx="421">
                  <c:v>1449.28046989721</c:v>
                </c:pt>
                <c:pt idx="422">
                  <c:v>1447.136563876652</c:v>
                </c:pt>
                <c:pt idx="423">
                  <c:v>1449.28046989721</c:v>
                </c:pt>
                <c:pt idx="424">
                  <c:v>1444.992657856094</c:v>
                </c:pt>
                <c:pt idx="425">
                  <c:v>1449.28046989721</c:v>
                </c:pt>
                <c:pt idx="426">
                  <c:v>1455.712187958884</c:v>
                </c:pt>
                <c:pt idx="427">
                  <c:v>1457.856093979442</c:v>
                </c:pt>
                <c:pt idx="428">
                  <c:v>1447.136563876652</c:v>
                </c:pt>
                <c:pt idx="429">
                  <c:v>1451.424375917768</c:v>
                </c:pt>
                <c:pt idx="430">
                  <c:v>1449.28046989721</c:v>
                </c:pt>
                <c:pt idx="431">
                  <c:v>1447.136563876652</c:v>
                </c:pt>
                <c:pt idx="432">
                  <c:v>1449.28046989721</c:v>
                </c:pt>
                <c:pt idx="433">
                  <c:v>1453.568281938326</c:v>
                </c:pt>
                <c:pt idx="434">
                  <c:v>1460</c:v>
                </c:pt>
                <c:pt idx="435">
                  <c:v>1460</c:v>
                </c:pt>
                <c:pt idx="436">
                  <c:v>1457.856093979442</c:v>
                </c:pt>
                <c:pt idx="437">
                  <c:v>1460</c:v>
                </c:pt>
                <c:pt idx="438">
                  <c:v>1457.856093979442</c:v>
                </c:pt>
                <c:pt idx="439">
                  <c:v>1460</c:v>
                </c:pt>
                <c:pt idx="440">
                  <c:v>1455.712187958884</c:v>
                </c:pt>
                <c:pt idx="441">
                  <c:v>1455.712187958884</c:v>
                </c:pt>
                <c:pt idx="442">
                  <c:v>1453.568281938326</c:v>
                </c:pt>
                <c:pt idx="443">
                  <c:v>1453.568281938326</c:v>
                </c:pt>
                <c:pt idx="444">
                  <c:v>1457.856093979442</c:v>
                </c:pt>
                <c:pt idx="445">
                  <c:v>1453.568281938326</c:v>
                </c:pt>
                <c:pt idx="446">
                  <c:v>1453.568281938326</c:v>
                </c:pt>
                <c:pt idx="447">
                  <c:v>1453.568281938326</c:v>
                </c:pt>
                <c:pt idx="448">
                  <c:v>1455.712187958884</c:v>
                </c:pt>
                <c:pt idx="449">
                  <c:v>1438.5609397944199</c:v>
                </c:pt>
                <c:pt idx="450">
                  <c:v>1436.4170337738619</c:v>
                </c:pt>
                <c:pt idx="451">
                  <c:v>1432.1292217327459</c:v>
                </c:pt>
                <c:pt idx="452">
                  <c:v>1440.7048458149779</c:v>
                </c:pt>
                <c:pt idx="453">
                  <c:v>1438.5609397944199</c:v>
                </c:pt>
                <c:pt idx="454">
                  <c:v>1434.2731277533039</c:v>
                </c:pt>
                <c:pt idx="455">
                  <c:v>1438.5609397944199</c:v>
                </c:pt>
                <c:pt idx="456">
                  <c:v>1438.5609397944199</c:v>
                </c:pt>
                <c:pt idx="457">
                  <c:v>1436.4170337738619</c:v>
                </c:pt>
                <c:pt idx="458">
                  <c:v>1436.4170337738619</c:v>
                </c:pt>
                <c:pt idx="459">
                  <c:v>1432.1292217327459</c:v>
                </c:pt>
                <c:pt idx="460">
                  <c:v>1444.992657856094</c:v>
                </c:pt>
                <c:pt idx="461">
                  <c:v>1438.5609397944199</c:v>
                </c:pt>
                <c:pt idx="462">
                  <c:v>1438.5609397944199</c:v>
                </c:pt>
                <c:pt idx="463">
                  <c:v>1434.2731277533039</c:v>
                </c:pt>
                <c:pt idx="464">
                  <c:v>1442.8487518355359</c:v>
                </c:pt>
                <c:pt idx="465">
                  <c:v>1440.7048458149779</c:v>
                </c:pt>
                <c:pt idx="466">
                  <c:v>1438.5609397944199</c:v>
                </c:pt>
                <c:pt idx="467">
                  <c:v>1442.8487518355359</c:v>
                </c:pt>
                <c:pt idx="468">
                  <c:v>1444.992657856094</c:v>
                </c:pt>
                <c:pt idx="469">
                  <c:v>1442.8487518355359</c:v>
                </c:pt>
                <c:pt idx="470">
                  <c:v>1438.5609397944199</c:v>
                </c:pt>
                <c:pt idx="471">
                  <c:v>1440.7048458149779</c:v>
                </c:pt>
                <c:pt idx="472">
                  <c:v>1438.5609397944199</c:v>
                </c:pt>
                <c:pt idx="473">
                  <c:v>1438.5609397944199</c:v>
                </c:pt>
                <c:pt idx="474">
                  <c:v>1438.5609397944199</c:v>
                </c:pt>
                <c:pt idx="475">
                  <c:v>1436.4170337738619</c:v>
                </c:pt>
                <c:pt idx="476">
                  <c:v>1444.992657856094</c:v>
                </c:pt>
                <c:pt idx="477">
                  <c:v>1440.7048458149779</c:v>
                </c:pt>
                <c:pt idx="478">
                  <c:v>1438.5609397944199</c:v>
                </c:pt>
                <c:pt idx="479">
                  <c:v>1436.4170337738619</c:v>
                </c:pt>
                <c:pt idx="480">
                  <c:v>1440.7048458149779</c:v>
                </c:pt>
                <c:pt idx="481">
                  <c:v>1434.2731277533039</c:v>
                </c:pt>
                <c:pt idx="482">
                  <c:v>1438.5609397944199</c:v>
                </c:pt>
                <c:pt idx="483">
                  <c:v>1442.8487518355359</c:v>
                </c:pt>
                <c:pt idx="484">
                  <c:v>1444.992657856094</c:v>
                </c:pt>
                <c:pt idx="485">
                  <c:v>1438.5609397944199</c:v>
                </c:pt>
                <c:pt idx="486">
                  <c:v>1442.8487518355359</c:v>
                </c:pt>
                <c:pt idx="487">
                  <c:v>1436.4170337738619</c:v>
                </c:pt>
                <c:pt idx="488">
                  <c:v>1442.8487518355359</c:v>
                </c:pt>
                <c:pt idx="489">
                  <c:v>1449.28046989721</c:v>
                </c:pt>
                <c:pt idx="490">
                  <c:v>1442.8487518355359</c:v>
                </c:pt>
                <c:pt idx="491">
                  <c:v>1460</c:v>
                </c:pt>
                <c:pt idx="492">
                  <c:v>1440.7048458149779</c:v>
                </c:pt>
                <c:pt idx="493">
                  <c:v>1438.5609397944199</c:v>
                </c:pt>
                <c:pt idx="494">
                  <c:v>1444.992657856094</c:v>
                </c:pt>
                <c:pt idx="495">
                  <c:v>1447.136563876652</c:v>
                </c:pt>
                <c:pt idx="496">
                  <c:v>1440.7048458149779</c:v>
                </c:pt>
                <c:pt idx="497">
                  <c:v>1436.4170337738619</c:v>
                </c:pt>
                <c:pt idx="498">
                  <c:v>1438.5609397944199</c:v>
                </c:pt>
                <c:pt idx="499">
                  <c:v>1434.2731277533039</c:v>
                </c:pt>
                <c:pt idx="500">
                  <c:v>1436.4170337738619</c:v>
                </c:pt>
                <c:pt idx="501">
                  <c:v>1432.1292217327459</c:v>
                </c:pt>
                <c:pt idx="502">
                  <c:v>1440.7048458149779</c:v>
                </c:pt>
                <c:pt idx="503">
                  <c:v>1434.2731277533039</c:v>
                </c:pt>
                <c:pt idx="504">
                  <c:v>1222.0264317180615</c:v>
                </c:pt>
                <c:pt idx="505">
                  <c:v>1181.2922173274596</c:v>
                </c:pt>
                <c:pt idx="506">
                  <c:v>1183.4361233480176</c:v>
                </c:pt>
                <c:pt idx="507">
                  <c:v>1194.1556534508077</c:v>
                </c:pt>
                <c:pt idx="508">
                  <c:v>1421.4096916299559</c:v>
                </c:pt>
                <c:pt idx="509">
                  <c:v>1440.7048458149779</c:v>
                </c:pt>
                <c:pt idx="510">
                  <c:v>1438.5609397944199</c:v>
                </c:pt>
                <c:pt idx="511">
                  <c:v>1438.5609397944199</c:v>
                </c:pt>
                <c:pt idx="512">
                  <c:v>1438.5609397944199</c:v>
                </c:pt>
                <c:pt idx="513">
                  <c:v>1438.5609397944199</c:v>
                </c:pt>
                <c:pt idx="514">
                  <c:v>1434.2731277533039</c:v>
                </c:pt>
                <c:pt idx="515">
                  <c:v>1432.1292217327459</c:v>
                </c:pt>
                <c:pt idx="516">
                  <c:v>1434.2731277533039</c:v>
                </c:pt>
                <c:pt idx="517">
                  <c:v>1438.5609397944199</c:v>
                </c:pt>
                <c:pt idx="518">
                  <c:v>1444.992657856094</c:v>
                </c:pt>
                <c:pt idx="519">
                  <c:v>1414.9779735682819</c:v>
                </c:pt>
                <c:pt idx="520">
                  <c:v>1412.8340675477239</c:v>
                </c:pt>
                <c:pt idx="521">
                  <c:v>1406.4023494860501</c:v>
                </c:pt>
                <c:pt idx="522">
                  <c:v>1438.5609397944199</c:v>
                </c:pt>
                <c:pt idx="523">
                  <c:v>1440.7048458149779</c:v>
                </c:pt>
                <c:pt idx="524">
                  <c:v>1434.2731277533039</c:v>
                </c:pt>
                <c:pt idx="525">
                  <c:v>1440.7048458149779</c:v>
                </c:pt>
                <c:pt idx="526">
                  <c:v>1440.7048458149779</c:v>
                </c:pt>
                <c:pt idx="527">
                  <c:v>1436.4170337738619</c:v>
                </c:pt>
                <c:pt idx="528">
                  <c:v>1239.1776798825258</c:v>
                </c:pt>
                <c:pt idx="529">
                  <c:v>1209.1629955947137</c:v>
                </c:pt>
                <c:pt idx="530">
                  <c:v>1432.1292217327459</c:v>
                </c:pt>
                <c:pt idx="531">
                  <c:v>1440.7048458149779</c:v>
                </c:pt>
                <c:pt idx="532">
                  <c:v>1440.7048458149779</c:v>
                </c:pt>
                <c:pt idx="533">
                  <c:v>1451.424375917768</c:v>
                </c:pt>
                <c:pt idx="534">
                  <c:v>1432.1292217327459</c:v>
                </c:pt>
                <c:pt idx="535">
                  <c:v>1436.4170337738619</c:v>
                </c:pt>
                <c:pt idx="536">
                  <c:v>1444.992657856094</c:v>
                </c:pt>
                <c:pt idx="537">
                  <c:v>1440.7048458149779</c:v>
                </c:pt>
                <c:pt idx="538">
                  <c:v>1440.7048458149779</c:v>
                </c:pt>
                <c:pt idx="539">
                  <c:v>1438.5609397944199</c:v>
                </c:pt>
                <c:pt idx="540">
                  <c:v>1436.4170337738619</c:v>
                </c:pt>
                <c:pt idx="541">
                  <c:v>1440.7048458149779</c:v>
                </c:pt>
                <c:pt idx="542">
                  <c:v>1434.2731277533039</c:v>
                </c:pt>
                <c:pt idx="543">
                  <c:v>1438.5609397944199</c:v>
                </c:pt>
                <c:pt idx="544">
                  <c:v>1444.992657856094</c:v>
                </c:pt>
                <c:pt idx="545">
                  <c:v>1442.8487518355359</c:v>
                </c:pt>
                <c:pt idx="546">
                  <c:v>1444.992657856094</c:v>
                </c:pt>
                <c:pt idx="547">
                  <c:v>1447.136563876652</c:v>
                </c:pt>
                <c:pt idx="548">
                  <c:v>1444.992657856094</c:v>
                </c:pt>
                <c:pt idx="549">
                  <c:v>1449.28046989721</c:v>
                </c:pt>
                <c:pt idx="550">
                  <c:v>1440.7048458149779</c:v>
                </c:pt>
                <c:pt idx="551">
                  <c:v>1436.4170337738619</c:v>
                </c:pt>
                <c:pt idx="552">
                  <c:v>1444.992657856094</c:v>
                </c:pt>
                <c:pt idx="553">
                  <c:v>1432.1292217327459</c:v>
                </c:pt>
                <c:pt idx="554">
                  <c:v>1434.2731277533039</c:v>
                </c:pt>
                <c:pt idx="555">
                  <c:v>1429.9853157121879</c:v>
                </c:pt>
                <c:pt idx="556">
                  <c:v>1421.4096916299559</c:v>
                </c:pt>
                <c:pt idx="557">
                  <c:v>1444.992657856094</c:v>
                </c:pt>
                <c:pt idx="558">
                  <c:v>1434.2731277533039</c:v>
                </c:pt>
                <c:pt idx="559">
                  <c:v>1440.7048458149779</c:v>
                </c:pt>
                <c:pt idx="560">
                  <c:v>1372.0998531571217</c:v>
                </c:pt>
                <c:pt idx="561">
                  <c:v>1367.8120411160057</c:v>
                </c:pt>
                <c:pt idx="562">
                  <c:v>1374.24375917768</c:v>
                </c:pt>
                <c:pt idx="563">
                  <c:v>1365.668135095448</c:v>
                </c:pt>
                <c:pt idx="564">
                  <c:v>1262.7606461086637</c:v>
                </c:pt>
                <c:pt idx="565">
                  <c:v>1267.0484581497797</c:v>
                </c:pt>
                <c:pt idx="566">
                  <c:v>1273.4801762114537</c:v>
                </c:pt>
                <c:pt idx="567">
                  <c:v>1365.668135095448</c:v>
                </c:pt>
                <c:pt idx="568">
                  <c:v>1367.8120411160057</c:v>
                </c:pt>
                <c:pt idx="569">
                  <c:v>1365.668135095448</c:v>
                </c:pt>
                <c:pt idx="570">
                  <c:v>1369.9559471365637</c:v>
                </c:pt>
                <c:pt idx="571">
                  <c:v>1367.8120411160057</c:v>
                </c:pt>
                <c:pt idx="572">
                  <c:v>1427.8414096916301</c:v>
                </c:pt>
                <c:pt idx="573">
                  <c:v>1419.2657856093979</c:v>
                </c:pt>
                <c:pt idx="574">
                  <c:v>1434.2731277533039</c:v>
                </c:pt>
                <c:pt idx="575">
                  <c:v>1429.9853157121879</c:v>
                </c:pt>
                <c:pt idx="576">
                  <c:v>1427.8414096916301</c:v>
                </c:pt>
                <c:pt idx="577">
                  <c:v>1414.9779735682819</c:v>
                </c:pt>
                <c:pt idx="578">
                  <c:v>1417.1218795888399</c:v>
                </c:pt>
                <c:pt idx="579">
                  <c:v>1412.8340675477239</c:v>
                </c:pt>
                <c:pt idx="580">
                  <c:v>1412.8340675477239</c:v>
                </c:pt>
                <c:pt idx="581">
                  <c:v>1404.2584434654921</c:v>
                </c:pt>
                <c:pt idx="582">
                  <c:v>1417.1218795888399</c:v>
                </c:pt>
                <c:pt idx="583">
                  <c:v>1397.8267254038178</c:v>
                </c:pt>
                <c:pt idx="584">
                  <c:v>1397.8267254038178</c:v>
                </c:pt>
                <c:pt idx="585">
                  <c:v>1391.3950073421438</c:v>
                </c:pt>
                <c:pt idx="586">
                  <c:v>1395.6828193832598</c:v>
                </c:pt>
                <c:pt idx="587">
                  <c:v>1395.6828193832598</c:v>
                </c:pt>
                <c:pt idx="588">
                  <c:v>1397.8267254038178</c:v>
                </c:pt>
                <c:pt idx="589">
                  <c:v>1395.6828193832598</c:v>
                </c:pt>
                <c:pt idx="590">
                  <c:v>1399.9706314243758</c:v>
                </c:pt>
                <c:pt idx="591">
                  <c:v>1393.5389133627018</c:v>
                </c:pt>
                <c:pt idx="592">
                  <c:v>1397.8267254038178</c:v>
                </c:pt>
                <c:pt idx="593">
                  <c:v>1391.3950073421438</c:v>
                </c:pt>
                <c:pt idx="594">
                  <c:v>1399.9706314243758</c:v>
                </c:pt>
                <c:pt idx="595">
                  <c:v>1395.6828193832598</c:v>
                </c:pt>
                <c:pt idx="596">
                  <c:v>1406.4023494860501</c:v>
                </c:pt>
                <c:pt idx="597">
                  <c:v>1397.8267254038178</c:v>
                </c:pt>
                <c:pt idx="598">
                  <c:v>1395.6828193832598</c:v>
                </c:pt>
                <c:pt idx="599">
                  <c:v>1397.8267254038178</c:v>
                </c:pt>
                <c:pt idx="600">
                  <c:v>1393.5389133627018</c:v>
                </c:pt>
                <c:pt idx="601">
                  <c:v>1399.9706314243758</c:v>
                </c:pt>
                <c:pt idx="602">
                  <c:v>1395.6828193832598</c:v>
                </c:pt>
                <c:pt idx="603">
                  <c:v>1397.8267254038178</c:v>
                </c:pt>
                <c:pt idx="604">
                  <c:v>1393.5389133627018</c:v>
                </c:pt>
                <c:pt idx="605">
                  <c:v>1395.6828193832598</c:v>
                </c:pt>
                <c:pt idx="606">
                  <c:v>1404.2584434654921</c:v>
                </c:pt>
                <c:pt idx="607">
                  <c:v>1397.8267254038178</c:v>
                </c:pt>
                <c:pt idx="608">
                  <c:v>1395.6828193832598</c:v>
                </c:pt>
                <c:pt idx="609">
                  <c:v>1391.3950073421438</c:v>
                </c:pt>
                <c:pt idx="610">
                  <c:v>1395.6828193832598</c:v>
                </c:pt>
                <c:pt idx="611">
                  <c:v>1393.5389133627018</c:v>
                </c:pt>
                <c:pt idx="612">
                  <c:v>1402.1145374449341</c:v>
                </c:pt>
                <c:pt idx="613">
                  <c:v>1397.8267254038178</c:v>
                </c:pt>
                <c:pt idx="614">
                  <c:v>1404.2584434654921</c:v>
                </c:pt>
                <c:pt idx="615">
                  <c:v>1399.9706314243758</c:v>
                </c:pt>
                <c:pt idx="616">
                  <c:v>1395.6828193832598</c:v>
                </c:pt>
                <c:pt idx="617">
                  <c:v>1393.5389133627018</c:v>
                </c:pt>
                <c:pt idx="618">
                  <c:v>1393.5389133627018</c:v>
                </c:pt>
                <c:pt idx="619">
                  <c:v>1391.3950073421438</c:v>
                </c:pt>
                <c:pt idx="620">
                  <c:v>1393.5389133627018</c:v>
                </c:pt>
                <c:pt idx="621">
                  <c:v>1387.1071953010278</c:v>
                </c:pt>
                <c:pt idx="622">
                  <c:v>1397.8267254038178</c:v>
                </c:pt>
                <c:pt idx="623">
                  <c:v>1393.5389133627018</c:v>
                </c:pt>
                <c:pt idx="624">
                  <c:v>1389.2511013215858</c:v>
                </c:pt>
                <c:pt idx="625">
                  <c:v>1245.6093979441996</c:v>
                </c:pt>
                <c:pt idx="626">
                  <c:v>1230.6020558002938</c:v>
                </c:pt>
                <c:pt idx="627">
                  <c:v>1226.3142437591775</c:v>
                </c:pt>
                <c:pt idx="628">
                  <c:v>1224.1703377386195</c:v>
                </c:pt>
                <c:pt idx="629">
                  <c:v>1232.7459618208518</c:v>
                </c:pt>
                <c:pt idx="630">
                  <c:v>1387.1071953010278</c:v>
                </c:pt>
                <c:pt idx="631">
                  <c:v>1404.2584434654921</c:v>
                </c:pt>
                <c:pt idx="632">
                  <c:v>1399.9706314243758</c:v>
                </c:pt>
                <c:pt idx="633">
                  <c:v>1397.8267254038178</c:v>
                </c:pt>
                <c:pt idx="634">
                  <c:v>1395.6828193832598</c:v>
                </c:pt>
                <c:pt idx="635">
                  <c:v>1397.8267254038178</c:v>
                </c:pt>
                <c:pt idx="636">
                  <c:v>1399.9706314243758</c:v>
                </c:pt>
                <c:pt idx="637">
                  <c:v>1397.8267254038178</c:v>
                </c:pt>
                <c:pt idx="638">
                  <c:v>1397.8267254038178</c:v>
                </c:pt>
                <c:pt idx="639">
                  <c:v>1406.4023494860501</c:v>
                </c:pt>
                <c:pt idx="640">
                  <c:v>1397.8267254038178</c:v>
                </c:pt>
                <c:pt idx="641">
                  <c:v>1397.8267254038178</c:v>
                </c:pt>
                <c:pt idx="642">
                  <c:v>1395.6828193832598</c:v>
                </c:pt>
                <c:pt idx="643">
                  <c:v>1399.9706314243758</c:v>
                </c:pt>
                <c:pt idx="644">
                  <c:v>1399.9706314243758</c:v>
                </c:pt>
                <c:pt idx="645">
                  <c:v>1397.8267254038178</c:v>
                </c:pt>
                <c:pt idx="646">
                  <c:v>1399.9706314243758</c:v>
                </c:pt>
                <c:pt idx="647">
                  <c:v>1417.1218795888399</c:v>
                </c:pt>
                <c:pt idx="648">
                  <c:v>1402.1145374449341</c:v>
                </c:pt>
                <c:pt idx="649">
                  <c:v>1434.2731277533039</c:v>
                </c:pt>
                <c:pt idx="650">
                  <c:v>1438.5609397944199</c:v>
                </c:pt>
                <c:pt idx="651">
                  <c:v>1436.4170337738619</c:v>
                </c:pt>
                <c:pt idx="652">
                  <c:v>1436.4170337738619</c:v>
                </c:pt>
                <c:pt idx="653">
                  <c:v>1436.4170337738619</c:v>
                </c:pt>
                <c:pt idx="654">
                  <c:v>1434.2731277533039</c:v>
                </c:pt>
                <c:pt idx="655">
                  <c:v>1451.424375917768</c:v>
                </c:pt>
                <c:pt idx="656">
                  <c:v>1432.1292217327459</c:v>
                </c:pt>
                <c:pt idx="657">
                  <c:v>1434.2731277533039</c:v>
                </c:pt>
                <c:pt idx="658">
                  <c:v>1432.1292217327459</c:v>
                </c:pt>
                <c:pt idx="659">
                  <c:v>1432.1292217327459</c:v>
                </c:pt>
                <c:pt idx="660">
                  <c:v>1436.4170337738619</c:v>
                </c:pt>
                <c:pt idx="661">
                  <c:v>1438.5609397944199</c:v>
                </c:pt>
                <c:pt idx="662">
                  <c:v>1432.1292217327459</c:v>
                </c:pt>
                <c:pt idx="663">
                  <c:v>1442.8487518355359</c:v>
                </c:pt>
                <c:pt idx="664">
                  <c:v>1432.1292217327459</c:v>
                </c:pt>
                <c:pt idx="665">
                  <c:v>1434.2731277533039</c:v>
                </c:pt>
                <c:pt idx="666">
                  <c:v>1434.2731277533039</c:v>
                </c:pt>
                <c:pt idx="667">
                  <c:v>1432.1292217327459</c:v>
                </c:pt>
                <c:pt idx="668">
                  <c:v>1434.2731277533039</c:v>
                </c:pt>
                <c:pt idx="669">
                  <c:v>1429.9853157121879</c:v>
                </c:pt>
                <c:pt idx="670">
                  <c:v>1436.4170337738619</c:v>
                </c:pt>
                <c:pt idx="671">
                  <c:v>1438.5609397944199</c:v>
                </c:pt>
                <c:pt idx="672">
                  <c:v>1423.5535976505139</c:v>
                </c:pt>
                <c:pt idx="673">
                  <c:v>1271.3362701908957</c:v>
                </c:pt>
                <c:pt idx="674">
                  <c:v>1258.4728340675479</c:v>
                </c:pt>
                <c:pt idx="675">
                  <c:v>1258.4728340675479</c:v>
                </c:pt>
                <c:pt idx="676">
                  <c:v>1260.6167400881059</c:v>
                </c:pt>
                <c:pt idx="677">
                  <c:v>1273.4801762114537</c:v>
                </c:pt>
                <c:pt idx="678">
                  <c:v>1376.387665198238</c:v>
                </c:pt>
                <c:pt idx="679">
                  <c:v>1414.9779735682819</c:v>
                </c:pt>
                <c:pt idx="680">
                  <c:v>1384.96328928047</c:v>
                </c:pt>
                <c:pt idx="681">
                  <c:v>1434.2731277533039</c:v>
                </c:pt>
                <c:pt idx="682">
                  <c:v>1436.4170337738619</c:v>
                </c:pt>
                <c:pt idx="683">
                  <c:v>1434.2731277533039</c:v>
                </c:pt>
                <c:pt idx="684">
                  <c:v>1438.5609397944199</c:v>
                </c:pt>
                <c:pt idx="685">
                  <c:v>1438.5609397944199</c:v>
                </c:pt>
                <c:pt idx="686">
                  <c:v>1434.2731277533039</c:v>
                </c:pt>
                <c:pt idx="687">
                  <c:v>1440.7048458149779</c:v>
                </c:pt>
                <c:pt idx="688">
                  <c:v>1436.4170337738619</c:v>
                </c:pt>
                <c:pt idx="689">
                  <c:v>1442.8487518355359</c:v>
                </c:pt>
                <c:pt idx="690">
                  <c:v>1434.2731277533039</c:v>
                </c:pt>
                <c:pt idx="691">
                  <c:v>1442.8487518355359</c:v>
                </c:pt>
                <c:pt idx="692">
                  <c:v>1427.8414096916301</c:v>
                </c:pt>
                <c:pt idx="693">
                  <c:v>1434.2731277533039</c:v>
                </c:pt>
                <c:pt idx="694">
                  <c:v>1432.1292217327459</c:v>
                </c:pt>
                <c:pt idx="695">
                  <c:v>1432.1292217327459</c:v>
                </c:pt>
                <c:pt idx="696">
                  <c:v>1438.5609397944199</c:v>
                </c:pt>
                <c:pt idx="697">
                  <c:v>1438.5609397944199</c:v>
                </c:pt>
                <c:pt idx="698">
                  <c:v>1444.992657856094</c:v>
                </c:pt>
                <c:pt idx="699">
                  <c:v>1447.136563876652</c:v>
                </c:pt>
                <c:pt idx="700">
                  <c:v>1438.5609397944199</c:v>
                </c:pt>
                <c:pt idx="701">
                  <c:v>1440.7048458149779</c:v>
                </c:pt>
                <c:pt idx="702">
                  <c:v>1436.4170337738619</c:v>
                </c:pt>
                <c:pt idx="703">
                  <c:v>1436.4170337738619</c:v>
                </c:pt>
                <c:pt idx="704">
                  <c:v>1444.992657856094</c:v>
                </c:pt>
                <c:pt idx="705">
                  <c:v>1438.5609397944199</c:v>
                </c:pt>
                <c:pt idx="706">
                  <c:v>1440.7048458149779</c:v>
                </c:pt>
                <c:pt idx="707">
                  <c:v>1436.4170337738619</c:v>
                </c:pt>
                <c:pt idx="708">
                  <c:v>1436.4170337738619</c:v>
                </c:pt>
                <c:pt idx="709">
                  <c:v>1438.5609397944199</c:v>
                </c:pt>
                <c:pt idx="710">
                  <c:v>1438.5609397944199</c:v>
                </c:pt>
                <c:pt idx="711">
                  <c:v>1436.4170337738619</c:v>
                </c:pt>
                <c:pt idx="712">
                  <c:v>1438.5609397944199</c:v>
                </c:pt>
                <c:pt idx="713">
                  <c:v>1429.9853157121879</c:v>
                </c:pt>
                <c:pt idx="714">
                  <c:v>1438.5609397944199</c:v>
                </c:pt>
                <c:pt idx="715">
                  <c:v>1440.7048458149779</c:v>
                </c:pt>
                <c:pt idx="716">
                  <c:v>1440.7048458149779</c:v>
                </c:pt>
                <c:pt idx="717">
                  <c:v>1434.2731277533039</c:v>
                </c:pt>
                <c:pt idx="718">
                  <c:v>1273.4801762114537</c:v>
                </c:pt>
                <c:pt idx="719">
                  <c:v>1119.1189427312775</c:v>
                </c:pt>
                <c:pt idx="720">
                  <c:v>1031.2187958883994</c:v>
                </c:pt>
                <c:pt idx="721">
                  <c:v>1026.9309838472834</c:v>
                </c:pt>
                <c:pt idx="722">
                  <c:v>1026.9309838472834</c:v>
                </c:pt>
                <c:pt idx="723">
                  <c:v>1031.2187958883994</c:v>
                </c:pt>
                <c:pt idx="724">
                  <c:v>1029.0748898678414</c:v>
                </c:pt>
                <c:pt idx="725">
                  <c:v>1031.2187958883994</c:v>
                </c:pt>
                <c:pt idx="726">
                  <c:v>1026.9309838472834</c:v>
                </c:pt>
                <c:pt idx="727">
                  <c:v>1024.7870778267254</c:v>
                </c:pt>
                <c:pt idx="728">
                  <c:v>1033.3627019089574</c:v>
                </c:pt>
                <c:pt idx="729">
                  <c:v>999.06020558002933</c:v>
                </c:pt>
                <c:pt idx="730">
                  <c:v>1026.9309838472834</c:v>
                </c:pt>
                <c:pt idx="731">
                  <c:v>1020.4992657856094</c:v>
                </c:pt>
                <c:pt idx="732">
                  <c:v>926.16740088105735</c:v>
                </c:pt>
                <c:pt idx="733">
                  <c:v>924.02349486049934</c:v>
                </c:pt>
                <c:pt idx="734">
                  <c:v>917.59177679882521</c:v>
                </c:pt>
                <c:pt idx="735">
                  <c:v>921.87958883994133</c:v>
                </c:pt>
                <c:pt idx="736">
                  <c:v>1022.6431718061674</c:v>
                </c:pt>
                <c:pt idx="737">
                  <c:v>1041.9383259911895</c:v>
                </c:pt>
                <c:pt idx="738">
                  <c:v>1033.3627019089574</c:v>
                </c:pt>
                <c:pt idx="739">
                  <c:v>1033.3627019089574</c:v>
                </c:pt>
                <c:pt idx="740">
                  <c:v>1031.2187958883994</c:v>
                </c:pt>
                <c:pt idx="741">
                  <c:v>1029.0748898678414</c:v>
                </c:pt>
                <c:pt idx="742">
                  <c:v>1035.5066079295154</c:v>
                </c:pt>
                <c:pt idx="743">
                  <c:v>1026.9309838472834</c:v>
                </c:pt>
                <c:pt idx="744">
                  <c:v>851.13069016152713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6DB-4748-8A8A-6D7B8C64F66A}"/>
            </c:ext>
          </c:extLst>
        </c:ser>
        <c:ser>
          <c:idx val="2"/>
          <c:order val="2"/>
          <c:tx>
            <c:strRef>
              <c:f>'Jan2019-PSE-variation_MODBESS'!$H$1</c:f>
              <c:strCache>
                <c:ptCount val="1"/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val>
            <c:numRef>
              <c:f>'Jan2019-PSE-variation_MODBESS'!$H$2:$H$746</c:f>
            </c:numRef>
          </c:val>
          <c:smooth val="0"/>
          <c:extLst>
            <c:ext xmlns:c16="http://schemas.microsoft.com/office/drawing/2014/chart" uri="{C3380CC4-5D6E-409C-BE32-E72D297353CC}">
              <c16:uniqueId val="{00000002-86DB-4748-8A8A-6D7B8C64F66A}"/>
            </c:ext>
          </c:extLst>
        </c:ser>
        <c:ser>
          <c:idx val="3"/>
          <c:order val="3"/>
          <c:tx>
            <c:strRef>
              <c:f>'Jan2019-PSE-variation_MODBESS'!$I$1</c:f>
              <c:strCache>
                <c:ptCount val="1"/>
                <c:pt idx="0">
                  <c:v>Wind-Coal Mismatch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'Jan2019-PSE-variation_MODBESS'!$I$2:$I$746</c:f>
              <c:numCache>
                <c:formatCode>General</c:formatCode>
                <c:ptCount val="745"/>
                <c:pt idx="0">
                  <c:v>-543.83223201174746</c:v>
                </c:pt>
                <c:pt idx="1">
                  <c:v>165.72610046784831</c:v>
                </c:pt>
                <c:pt idx="2">
                  <c:v>-174.61125909230611</c:v>
                </c:pt>
                <c:pt idx="3">
                  <c:v>-397.79586278728277</c:v>
                </c:pt>
                <c:pt idx="4">
                  <c:v>500.77726325854604</c:v>
                </c:pt>
                <c:pt idx="5">
                  <c:v>608.29938189393158</c:v>
                </c:pt>
                <c:pt idx="6">
                  <c:v>185.32382611071262</c:v>
                </c:pt>
                <c:pt idx="7">
                  <c:v>-829.15772803332993</c:v>
                </c:pt>
                <c:pt idx="8">
                  <c:v>-549.94842570774858</c:v>
                </c:pt>
                <c:pt idx="9">
                  <c:v>412.85287026602475</c:v>
                </c:pt>
                <c:pt idx="10">
                  <c:v>-670.57344705119021</c:v>
                </c:pt>
                <c:pt idx="11">
                  <c:v>-1019.5850749581668</c:v>
                </c:pt>
                <c:pt idx="12">
                  <c:v>-1028.1606990403989</c:v>
                </c:pt>
                <c:pt idx="13">
                  <c:v>-1014.3830720896083</c:v>
                </c:pt>
                <c:pt idx="14">
                  <c:v>-988.97172420858521</c:v>
                </c:pt>
                <c:pt idx="15">
                  <c:v>-960.50227947956159</c:v>
                </c:pt>
                <c:pt idx="16">
                  <c:v>-973.9967643342552</c:v>
                </c:pt>
                <c:pt idx="17">
                  <c:v>-1060.6348137144416</c:v>
                </c:pt>
                <c:pt idx="18">
                  <c:v>-1098.9095977188131</c:v>
                </c:pt>
                <c:pt idx="19">
                  <c:v>-1109.6291278216029</c:v>
                </c:pt>
                <c:pt idx="20">
                  <c:v>-1208.2488047672712</c:v>
                </c:pt>
                <c:pt idx="21">
                  <c:v>-1199.6731806850391</c:v>
                </c:pt>
                <c:pt idx="22">
                  <c:v>-990.80010586347021</c:v>
                </c:pt>
                <c:pt idx="23">
                  <c:v>-913.93501348905511</c:v>
                </c:pt>
                <c:pt idx="24">
                  <c:v>-832.49896697742724</c:v>
                </c:pt>
                <c:pt idx="25">
                  <c:v>-1133.2120940477409</c:v>
                </c:pt>
                <c:pt idx="26">
                  <c:v>-1334.7392599801931</c:v>
                </c:pt>
                <c:pt idx="27">
                  <c:v>-1321.2771573950754</c:v>
                </c:pt>
                <c:pt idx="28">
                  <c:v>-1351.8905081446574</c:v>
                </c:pt>
                <c:pt idx="29">
                  <c:v>-1392.6247225352595</c:v>
                </c:pt>
                <c:pt idx="30">
                  <c:v>-1362.6100382474474</c:v>
                </c:pt>
                <c:pt idx="31">
                  <c:v>-1343.3148840624253</c:v>
                </c:pt>
                <c:pt idx="32">
                  <c:v>-1264.0227435713555</c:v>
                </c:pt>
                <c:pt idx="33">
                  <c:v>-1238.6113956903323</c:v>
                </c:pt>
                <c:pt idx="34">
                  <c:v>-1273.5125584810301</c:v>
                </c:pt>
                <c:pt idx="35">
                  <c:v>-1333.8250691527508</c:v>
                </c:pt>
                <c:pt idx="36">
                  <c:v>-1306.2698152511696</c:v>
                </c:pt>
                <c:pt idx="37">
                  <c:v>-1112.7843714783321</c:v>
                </c:pt>
                <c:pt idx="38">
                  <c:v>-1271.368652460472</c:v>
                </c:pt>
                <c:pt idx="39">
                  <c:v>-1292.4921883003792</c:v>
                </c:pt>
                <c:pt idx="40">
                  <c:v>-1308.4137212717276</c:v>
                </c:pt>
                <c:pt idx="41">
                  <c:v>-1120.1302803674487</c:v>
                </c:pt>
                <c:pt idx="42">
                  <c:v>-866.3323259228905</c:v>
                </c:pt>
                <c:pt idx="43">
                  <c:v>-612.53437147833222</c:v>
                </c:pt>
                <c:pt idx="44">
                  <c:v>-642.23353140047141</c:v>
                </c:pt>
                <c:pt idx="45">
                  <c:v>-681.13936413618819</c:v>
                </c:pt>
                <c:pt idx="46">
                  <c:v>-675.93736126762963</c:v>
                </c:pt>
                <c:pt idx="47">
                  <c:v>-467.37981081173393</c:v>
                </c:pt>
                <c:pt idx="48">
                  <c:v>-720.8622408906192</c:v>
                </c:pt>
                <c:pt idx="49">
                  <c:v>-746.27358877164238</c:v>
                </c:pt>
                <c:pt idx="50">
                  <c:v>-527.37679711778173</c:v>
                </c:pt>
                <c:pt idx="51">
                  <c:v>69.601393299866686</c:v>
                </c:pt>
                <c:pt idx="52">
                  <c:v>66.902496328928109</c:v>
                </c:pt>
                <c:pt idx="53">
                  <c:v>39.71291875832376</c:v>
                </c:pt>
                <c:pt idx="54">
                  <c:v>-104.65532049311901</c:v>
                </c:pt>
                <c:pt idx="55">
                  <c:v>-144.7584861523751</c:v>
                </c:pt>
                <c:pt idx="56">
                  <c:v>-300.28467028651426</c:v>
                </c:pt>
                <c:pt idx="57">
                  <c:v>50.003667657002374</c:v>
                </c:pt>
                <c:pt idx="58">
                  <c:v>22.082737424444169</c:v>
                </c:pt>
                <c:pt idx="59">
                  <c:v>50.003667657002374</c:v>
                </c:pt>
                <c:pt idx="60">
                  <c:v>243.00370180650881</c:v>
                </c:pt>
                <c:pt idx="61">
                  <c:v>42.411815729262713</c:v>
                </c:pt>
                <c:pt idx="62">
                  <c:v>-226.19453266400274</c:v>
                </c:pt>
                <c:pt idx="63">
                  <c:v>-542.44890380083996</c:v>
                </c:pt>
                <c:pt idx="64">
                  <c:v>315.74439094355097</c:v>
                </c:pt>
                <c:pt idx="65">
                  <c:v>230.2664754294301</c:v>
                </c:pt>
                <c:pt idx="66">
                  <c:v>752.18852576580286</c:v>
                </c:pt>
                <c:pt idx="67">
                  <c:v>1015.2303520814123</c:v>
                </c:pt>
                <c:pt idx="68">
                  <c:v>685.32456374005415</c:v>
                </c:pt>
                <c:pt idx="69">
                  <c:v>950.08151487211035</c:v>
                </c:pt>
                <c:pt idx="70">
                  <c:v>1205.5314892599804</c:v>
                </c:pt>
                <c:pt idx="71">
                  <c:v>1246.9209985315713</c:v>
                </c:pt>
                <c:pt idx="72">
                  <c:v>1347.8350373937099</c:v>
                </c:pt>
                <c:pt idx="73">
                  <c:v>1397.8001707475328</c:v>
                </c:pt>
                <c:pt idx="74">
                  <c:v>1572.9176040706211</c:v>
                </c:pt>
                <c:pt idx="75">
                  <c:v>1681.1710753679611</c:v>
                </c:pt>
                <c:pt idx="76">
                  <c:v>1038.2583273571697</c:v>
                </c:pt>
                <c:pt idx="77">
                  <c:v>381.6245808148073</c:v>
                </c:pt>
                <c:pt idx="78">
                  <c:v>713.75033295768867</c:v>
                </c:pt>
                <c:pt idx="79">
                  <c:v>372.82244305569787</c:v>
                </c:pt>
                <c:pt idx="80">
                  <c:v>515.85734385138153</c:v>
                </c:pt>
                <c:pt idx="81">
                  <c:v>202.85038418194856</c:v>
                </c:pt>
                <c:pt idx="82">
                  <c:v>193.54340743776248</c:v>
                </c:pt>
                <c:pt idx="83">
                  <c:v>357.63873920021854</c:v>
                </c:pt>
                <c:pt idx="84">
                  <c:v>368.66084076085082</c:v>
                </c:pt>
                <c:pt idx="85">
                  <c:v>-186.3745091008434</c:v>
                </c:pt>
                <c:pt idx="86">
                  <c:v>-1163.6070672403785</c:v>
                </c:pt>
                <c:pt idx="87">
                  <c:v>-1301.0678123826112</c:v>
                </c:pt>
                <c:pt idx="88">
                  <c:v>-1235.5532988423317</c:v>
                </c:pt>
                <c:pt idx="89">
                  <c:v>-1233.4093928217737</c:v>
                </c:pt>
                <c:pt idx="90">
                  <c:v>-1343.6304084280982</c:v>
                </c:pt>
                <c:pt idx="91">
                  <c:v>-1377.6173803913532</c:v>
                </c:pt>
                <c:pt idx="92">
                  <c:v>-1360.4661322268892</c:v>
                </c:pt>
                <c:pt idx="93">
                  <c:v>-1354.0344141652154</c:v>
                </c:pt>
                <c:pt idx="94">
                  <c:v>-1348.8324112966566</c:v>
                </c:pt>
                <c:pt idx="95">
                  <c:v>-1306.8684817129392</c:v>
                </c:pt>
                <c:pt idx="96">
                  <c:v>-1360.4661322268892</c:v>
                </c:pt>
                <c:pt idx="97">
                  <c:v>-1343.6304084280982</c:v>
                </c:pt>
                <c:pt idx="98">
                  <c:v>-1271.6841768261449</c:v>
                </c:pt>
                <c:pt idx="99">
                  <c:v>-1260.0504558959124</c:v>
                </c:pt>
                <c:pt idx="100">
                  <c:v>-875.1587098316428</c:v>
                </c:pt>
                <c:pt idx="101">
                  <c:v>-343.31640371546621</c:v>
                </c:pt>
                <c:pt idx="102">
                  <c:v>468.44231123860283</c:v>
                </c:pt>
                <c:pt idx="103">
                  <c:v>693.52487791551414</c:v>
                </c:pt>
                <c:pt idx="104">
                  <c:v>937.2213980807976</c:v>
                </c:pt>
                <c:pt idx="105">
                  <c:v>1115.7690810367792</c:v>
                </c:pt>
                <c:pt idx="106">
                  <c:v>799.33187173445356</c:v>
                </c:pt>
                <c:pt idx="107">
                  <c:v>399.13187173445351</c:v>
                </c:pt>
                <c:pt idx="108">
                  <c:v>82.694662432127927</c:v>
                </c:pt>
                <c:pt idx="109">
                  <c:v>-315.44562544821235</c:v>
                </c:pt>
                <c:pt idx="110">
                  <c:v>-38.380229143188899</c:v>
                </c:pt>
                <c:pt idx="111">
                  <c:v>-255.13311477649154</c:v>
                </c:pt>
                <c:pt idx="112">
                  <c:v>-441.27264966021244</c:v>
                </c:pt>
                <c:pt idx="113">
                  <c:v>-748.03720588737497</c:v>
                </c:pt>
                <c:pt idx="114">
                  <c:v>-748.03720588737497</c:v>
                </c:pt>
                <c:pt idx="115">
                  <c:v>-708.84823105556131</c:v>
                </c:pt>
                <c:pt idx="116">
                  <c:v>-741.60548782570095</c:v>
                </c:pt>
                <c:pt idx="117">
                  <c:v>-332.28134924700339</c:v>
                </c:pt>
                <c:pt idx="118">
                  <c:v>-648.5357203838405</c:v>
                </c:pt>
                <c:pt idx="119">
                  <c:v>-485.66362736058466</c:v>
                </c:pt>
                <c:pt idx="120">
                  <c:v>-1002.1506846976062</c:v>
                </c:pt>
                <c:pt idx="121">
                  <c:v>-1014.6985964552813</c:v>
                </c:pt>
                <c:pt idx="122">
                  <c:v>-11.140499607280617</c:v>
                </c:pt>
                <c:pt idx="123">
                  <c:v>470.15743605504906</c:v>
                </c:pt>
                <c:pt idx="124">
                  <c:v>2090.6328791448964</c:v>
                </c:pt>
                <c:pt idx="125">
                  <c:v>1911.1273298500842</c:v>
                </c:pt>
                <c:pt idx="126">
                  <c:v>377.81902127514263</c:v>
                </c:pt>
                <c:pt idx="127">
                  <c:v>534.07008161732051</c:v>
                </c:pt>
                <c:pt idx="128">
                  <c:v>565.42126148277146</c:v>
                </c:pt>
                <c:pt idx="129">
                  <c:v>1023.1782467643343</c:v>
                </c:pt>
                <c:pt idx="130">
                  <c:v>1319.2863777618413</c:v>
                </c:pt>
                <c:pt idx="131">
                  <c:v>902.18754908991559</c:v>
                </c:pt>
                <c:pt idx="132">
                  <c:v>-209.22927978690723</c:v>
                </c:pt>
                <c:pt idx="133">
                  <c:v>-579.36444353379102</c:v>
                </c:pt>
                <c:pt idx="134">
                  <c:v>-15.743836014069529</c:v>
                </c:pt>
                <c:pt idx="135">
                  <c:v>-527.627556944302</c:v>
                </c:pt>
                <c:pt idx="136">
                  <c:v>-525.48365092374399</c:v>
                </c:pt>
                <c:pt idx="137">
                  <c:v>-876.63918485127874</c:v>
                </c:pt>
                <c:pt idx="138">
                  <c:v>-572.01853464467422</c:v>
                </c:pt>
                <c:pt idx="139">
                  <c:v>-628.04323327527936</c:v>
                </c:pt>
                <c:pt idx="140">
                  <c:v>-808.98076529044147</c:v>
                </c:pt>
                <c:pt idx="141">
                  <c:v>-657.74239319741821</c:v>
                </c:pt>
                <c:pt idx="142">
                  <c:v>-752.95606665983667</c:v>
                </c:pt>
                <c:pt idx="143">
                  <c:v>50.838643581600451</c:v>
                </c:pt>
                <c:pt idx="144">
                  <c:v>678.87191886077244</c:v>
                </c:pt>
                <c:pt idx="145">
                  <c:v>1980.3859577229114</c:v>
                </c:pt>
                <c:pt idx="146">
                  <c:v>2253.7185329371991</c:v>
                </c:pt>
                <c:pt idx="147">
                  <c:v>2339.9278011132742</c:v>
                </c:pt>
                <c:pt idx="148">
                  <c:v>2193.4108390533761</c:v>
                </c:pt>
                <c:pt idx="149">
                  <c:v>2094.2119250076839</c:v>
                </c:pt>
                <c:pt idx="150">
                  <c:v>2127.2782296895807</c:v>
                </c:pt>
                <c:pt idx="151">
                  <c:v>2162.7910118498789</c:v>
                </c:pt>
                <c:pt idx="152">
                  <c:v>2195.8573165317766</c:v>
                </c:pt>
                <c:pt idx="153">
                  <c:v>2140.7468087286138</c:v>
                </c:pt>
                <c:pt idx="154">
                  <c:v>1475.0585049346039</c:v>
                </c:pt>
                <c:pt idx="155">
                  <c:v>892.88057234572943</c:v>
                </c:pt>
                <c:pt idx="156">
                  <c:v>331.03171806167393</c:v>
                </c:pt>
                <c:pt idx="157">
                  <c:v>-147.68705392207073</c:v>
                </c:pt>
                <c:pt idx="158">
                  <c:v>-151.97486596318697</c:v>
                </c:pt>
                <c:pt idx="159">
                  <c:v>-49.73080797732473</c:v>
                </c:pt>
                <c:pt idx="160">
                  <c:v>-72.682725472116999</c:v>
                </c:pt>
                <c:pt idx="161">
                  <c:v>-498.55944575350884</c:v>
                </c:pt>
                <c:pt idx="162">
                  <c:v>-284.89703923778313</c:v>
                </c:pt>
                <c:pt idx="163">
                  <c:v>-542.10099716559091</c:v>
                </c:pt>
                <c:pt idx="164">
                  <c:v>-653.58411023460701</c:v>
                </c:pt>
                <c:pt idx="165">
                  <c:v>-1171.899549226514</c:v>
                </c:pt>
                <c:pt idx="166">
                  <c:v>-1407.6320646791653</c:v>
                </c:pt>
                <c:pt idx="167">
                  <c:v>-1356.8093689171192</c:v>
                </c:pt>
                <c:pt idx="168">
                  <c:v>-1151.6902042140491</c:v>
                </c:pt>
                <c:pt idx="169">
                  <c:v>-525.61318000204892</c:v>
                </c:pt>
                <c:pt idx="170">
                  <c:v>-402.84425263804928</c:v>
                </c:pt>
                <c:pt idx="171">
                  <c:v>208.22227230816534</c:v>
                </c:pt>
                <c:pt idx="172">
                  <c:v>323.33624287129044</c:v>
                </c:pt>
                <c:pt idx="173">
                  <c:v>504.33040330567241</c:v>
                </c:pt>
                <c:pt idx="174">
                  <c:v>1075.4862343339141</c:v>
                </c:pt>
                <c:pt idx="175">
                  <c:v>1473.2397568555134</c:v>
                </c:pt>
                <c:pt idx="176">
                  <c:v>1252.5712119659872</c:v>
                </c:pt>
                <c:pt idx="177">
                  <c:v>1009.6060444626573</c:v>
                </c:pt>
                <c:pt idx="178">
                  <c:v>1318.4514018372438</c:v>
                </c:pt>
                <c:pt idx="179">
                  <c:v>1085.7769832325926</c:v>
                </c:pt>
                <c:pt idx="180">
                  <c:v>1029.9351227674761</c:v>
                </c:pt>
                <c:pt idx="181">
                  <c:v>853.10256462794132</c:v>
                </c:pt>
                <c:pt idx="182">
                  <c:v>1139.9037188812624</c:v>
                </c:pt>
                <c:pt idx="183">
                  <c:v>1101.6920397500257</c:v>
                </c:pt>
                <c:pt idx="184">
                  <c:v>951.06528702660262</c:v>
                </c:pt>
                <c:pt idx="185">
                  <c:v>850.40366765700242</c:v>
                </c:pt>
                <c:pt idx="186">
                  <c:v>784.52347778574574</c:v>
                </c:pt>
                <c:pt idx="187">
                  <c:v>589.0769661578388</c:v>
                </c:pt>
                <c:pt idx="188">
                  <c:v>291.25371034388536</c:v>
                </c:pt>
                <c:pt idx="189">
                  <c:v>212.66219991121125</c:v>
                </c:pt>
                <c:pt idx="190">
                  <c:v>404.45194822934809</c:v>
                </c:pt>
                <c:pt idx="191">
                  <c:v>535.53278694122855</c:v>
                </c:pt>
                <c:pt idx="192">
                  <c:v>750.60293002766105</c:v>
                </c:pt>
                <c:pt idx="193">
                  <c:v>434.89707338728954</c:v>
                </c:pt>
                <c:pt idx="194">
                  <c:v>131.19709046204298</c:v>
                </c:pt>
                <c:pt idx="195">
                  <c:v>73.640105180480177</c:v>
                </c:pt>
                <c:pt idx="196">
                  <c:v>-126.84666017826044</c:v>
                </c:pt>
                <c:pt idx="197">
                  <c:v>-419.83358945463237</c:v>
                </c:pt>
                <c:pt idx="198">
                  <c:v>-701.18679780077173</c:v>
                </c:pt>
                <c:pt idx="199">
                  <c:v>-784.76675033295771</c:v>
                </c:pt>
                <c:pt idx="200">
                  <c:v>-901.10395963528322</c:v>
                </c:pt>
                <c:pt idx="201">
                  <c:v>-924.37140149574839</c:v>
                </c:pt>
                <c:pt idx="202">
                  <c:v>-1005.8074480073763</c:v>
                </c:pt>
                <c:pt idx="203">
                  <c:v>-1015.2972629170508</c:v>
                </c:pt>
                <c:pt idx="204">
                  <c:v>-1013.1533568964928</c:v>
                </c:pt>
                <c:pt idx="205">
                  <c:v>-1013.1533568964928</c:v>
                </c:pt>
                <c:pt idx="206">
                  <c:v>-1013.1533568964928</c:v>
                </c:pt>
                <c:pt idx="207">
                  <c:v>-1003.6635419868182</c:v>
                </c:pt>
                <c:pt idx="208">
                  <c:v>-1005.8074480073763</c:v>
                </c:pt>
                <c:pt idx="209">
                  <c:v>-1001.5196359662602</c:v>
                </c:pt>
                <c:pt idx="210">
                  <c:v>-1013.1533568964928</c:v>
                </c:pt>
                <c:pt idx="211">
                  <c:v>-1013.1533568964928</c:v>
                </c:pt>
                <c:pt idx="212">
                  <c:v>-733.94405457091148</c:v>
                </c:pt>
                <c:pt idx="213">
                  <c:v>-256.96149643137653</c:v>
                </c:pt>
                <c:pt idx="214">
                  <c:v>103.27616022948479</c:v>
                </c:pt>
                <c:pt idx="215">
                  <c:v>567.13638629921786</c:v>
                </c:pt>
                <c:pt idx="216">
                  <c:v>954.59915992213928</c:v>
                </c:pt>
                <c:pt idx="217">
                  <c:v>832.37227060068983</c:v>
                </c:pt>
                <c:pt idx="218">
                  <c:v>463.97647781989531</c:v>
                </c:pt>
                <c:pt idx="219">
                  <c:v>100.7260594884403</c:v>
                </c:pt>
                <c:pt idx="220">
                  <c:v>545.74581839292421</c:v>
                </c:pt>
                <c:pt idx="221">
                  <c:v>525.41674008810571</c:v>
                </c:pt>
                <c:pt idx="222">
                  <c:v>43.169074206877667</c:v>
                </c:pt>
                <c:pt idx="223">
                  <c:v>-549.76243042038038</c:v>
                </c:pt>
                <c:pt idx="224">
                  <c:v>-638.26124372502829</c:v>
                </c:pt>
                <c:pt idx="225">
                  <c:v>-639.49095891814352</c:v>
                </c:pt>
                <c:pt idx="226">
                  <c:v>-854.09993853088815</c:v>
                </c:pt>
                <c:pt idx="227">
                  <c:v>-1373.3295683502374</c:v>
                </c:pt>
                <c:pt idx="228">
                  <c:v>-1008.3964074719122</c:v>
                </c:pt>
                <c:pt idx="229">
                  <c:v>-1105.7539869548887</c:v>
                </c:pt>
                <c:pt idx="230">
                  <c:v>-1119.8471382713519</c:v>
                </c:pt>
                <c:pt idx="231">
                  <c:v>-964.32095413721288</c:v>
                </c:pt>
                <c:pt idx="232">
                  <c:v>-1268.0274135163745</c:v>
                </c:pt>
                <c:pt idx="233">
                  <c:v>-1349.4634600280026</c:v>
                </c:pt>
                <c:pt idx="234">
                  <c:v>-1405.4881586586073</c:v>
                </c:pt>
                <c:pt idx="235">
                  <c:v>-1419.2657856093979</c:v>
                </c:pt>
                <c:pt idx="236">
                  <c:v>-1411.9198767202813</c:v>
                </c:pt>
                <c:pt idx="237">
                  <c:v>-1394.7686285558175</c:v>
                </c:pt>
                <c:pt idx="238">
                  <c:v>-1395.9983437489327</c:v>
                </c:pt>
                <c:pt idx="239">
                  <c:v>-1374.8748079090255</c:v>
                </c:pt>
                <c:pt idx="240">
                  <c:v>-1324.0521121469794</c:v>
                </c:pt>
                <c:pt idx="241">
                  <c:v>-1366.2991838267935</c:v>
                </c:pt>
                <c:pt idx="242">
                  <c:v>-1212.9169057132124</c:v>
                </c:pt>
                <c:pt idx="243">
                  <c:v>-984.53029914967715</c:v>
                </c:pt>
                <c:pt idx="244">
                  <c:v>-567.86025168186313</c:v>
                </c:pt>
                <c:pt idx="245">
                  <c:v>-319.26430010586341</c:v>
                </c:pt>
                <c:pt idx="246">
                  <c:v>-99.453317624560441</c:v>
                </c:pt>
                <c:pt idx="247">
                  <c:v>-249.46197452446791</c:v>
                </c:pt>
                <c:pt idx="248">
                  <c:v>-198.95480312809468</c:v>
                </c:pt>
                <c:pt idx="249">
                  <c:v>-158.85163746883859</c:v>
                </c:pt>
                <c:pt idx="250">
                  <c:v>-105.88503568623446</c:v>
                </c:pt>
                <c:pt idx="251">
                  <c:v>-244.25997165590934</c:v>
                </c:pt>
                <c:pt idx="252">
                  <c:v>-414.79349793395477</c:v>
                </c:pt>
                <c:pt idx="253">
                  <c:v>-238.14377795990845</c:v>
                </c:pt>
                <c:pt idx="254">
                  <c:v>-191.60889423897811</c:v>
                </c:pt>
                <c:pt idx="255">
                  <c:v>-41.600237339070418</c:v>
                </c:pt>
                <c:pt idx="256">
                  <c:v>-376.83423829525668</c:v>
                </c:pt>
                <c:pt idx="257">
                  <c:v>-152.73544377283747</c:v>
                </c:pt>
                <c:pt idx="258">
                  <c:v>-198.04061230065213</c:v>
                </c:pt>
                <c:pt idx="259">
                  <c:v>-251.92140491069881</c:v>
                </c:pt>
                <c:pt idx="260">
                  <c:v>-1158.1219222757231</c:v>
                </c:pt>
                <c:pt idx="261">
                  <c:v>-1155.9780162551651</c:v>
                </c:pt>
                <c:pt idx="262">
                  <c:v>-913.81378274083932</c:v>
                </c:pt>
                <c:pt idx="263">
                  <c:v>-983.61610832223471</c:v>
                </c:pt>
                <c:pt idx="264">
                  <c:v>-401.93006181060673</c:v>
                </c:pt>
                <c:pt idx="265">
                  <c:v>-718.18443294744407</c:v>
                </c:pt>
                <c:pt idx="266">
                  <c:v>-723.3864358160024</c:v>
                </c:pt>
                <c:pt idx="267">
                  <c:v>-644.09429532493243</c:v>
                </c:pt>
                <c:pt idx="268">
                  <c:v>-741.45187480790923</c:v>
                </c:pt>
                <c:pt idx="269">
                  <c:v>-787.98675852883946</c:v>
                </c:pt>
                <c:pt idx="270">
                  <c:v>-876.76871392958367</c:v>
                </c:pt>
                <c:pt idx="271">
                  <c:v>-811.25420038930451</c:v>
                </c:pt>
                <c:pt idx="272">
                  <c:v>-907.3820646791653</c:v>
                </c:pt>
                <c:pt idx="273">
                  <c:v>-900.03615579004872</c:v>
                </c:pt>
                <c:pt idx="274">
                  <c:v>-865.13499299935108</c:v>
                </c:pt>
                <c:pt idx="275">
                  <c:v>-977.18439026056069</c:v>
                </c:pt>
                <c:pt idx="276">
                  <c:v>-1216.2905269268858</c:v>
                </c:pt>
                <c:pt idx="277">
                  <c:v>-1332.6277362292115</c:v>
                </c:pt>
                <c:pt idx="278">
                  <c:v>-1237.414062766793</c:v>
                </c:pt>
                <c:pt idx="279">
                  <c:v>-1016.3733650923743</c:v>
                </c:pt>
                <c:pt idx="280">
                  <c:v>-1014.2294590718163</c:v>
                </c:pt>
                <c:pt idx="281">
                  <c:v>-1123.2207594850254</c:v>
                </c:pt>
                <c:pt idx="282">
                  <c:v>-1295.5826674179557</c:v>
                </c:pt>
                <c:pt idx="283">
                  <c:v>-1190.8791790458627</c:v>
                </c:pt>
                <c:pt idx="284">
                  <c:v>-1260.6815046272582</c:v>
                </c:pt>
                <c:pt idx="285">
                  <c:v>-995.24982925246718</c:v>
                </c:pt>
                <c:pt idx="286">
                  <c:v>-1102.0972236451184</c:v>
                </c:pt>
                <c:pt idx="287">
                  <c:v>-1049.1306218625141</c:v>
                </c:pt>
                <c:pt idx="288">
                  <c:v>-1060.7643427927467</c:v>
                </c:pt>
                <c:pt idx="289">
                  <c:v>-1000.4518321210257</c:v>
                </c:pt>
                <c:pt idx="290">
                  <c:v>-1004.7396441621418</c:v>
                </c:pt>
                <c:pt idx="291">
                  <c:v>-1012.0855530512583</c:v>
                </c:pt>
                <c:pt idx="292">
                  <c:v>-1107.2992265136768</c:v>
                </c:pt>
                <c:pt idx="293">
                  <c:v>-1186.5913670047466</c:v>
                </c:pt>
                <c:pt idx="294">
                  <c:v>-1153.8341102346071</c:v>
                </c:pt>
                <c:pt idx="295">
                  <c:v>-1095.6655055834442</c:v>
                </c:pt>
                <c:pt idx="296">
                  <c:v>-1000.4518321210257</c:v>
                </c:pt>
                <c:pt idx="297">
                  <c:v>-1020.6611771334906</c:v>
                </c:pt>
                <c:pt idx="298">
                  <c:v>-1158.1219222757231</c:v>
                </c:pt>
                <c:pt idx="299">
                  <c:v>-1218.4344329474441</c:v>
                </c:pt>
                <c:pt idx="300">
                  <c:v>-1299.8704794590719</c:v>
                </c:pt>
                <c:pt idx="301">
                  <c:v>-1305.0724823276303</c:v>
                </c:pt>
                <c:pt idx="302">
                  <c:v>-1305.0724823276303</c:v>
                </c:pt>
                <c:pt idx="303">
                  <c:v>-1237.414062766793</c:v>
                </c:pt>
                <c:pt idx="304">
                  <c:v>-1206.8007120172115</c:v>
                </c:pt>
                <c:pt idx="305">
                  <c:v>-1197.3108971075367</c:v>
                </c:pt>
                <c:pt idx="306">
                  <c:v>-1152.9199194071646</c:v>
                </c:pt>
                <c:pt idx="307">
                  <c:v>-1146.4882013454906</c:v>
                </c:pt>
                <c:pt idx="308">
                  <c:v>-1206.8007120172115</c:v>
                </c:pt>
                <c:pt idx="309">
                  <c:v>-1283.9489464877231</c:v>
                </c:pt>
                <c:pt idx="310">
                  <c:v>-1253.3355957381418</c:v>
                </c:pt>
                <c:pt idx="311">
                  <c:v>-1206.8007120172115</c:v>
                </c:pt>
                <c:pt idx="312">
                  <c:v>-1230.0681538776767</c:v>
                </c:pt>
                <c:pt idx="313">
                  <c:v>-1244.7599716559096</c:v>
                </c:pt>
                <c:pt idx="314">
                  <c:v>-1193.0230850664207</c:v>
                </c:pt>
                <c:pt idx="315">
                  <c:v>-1202.5128999760952</c:v>
                </c:pt>
                <c:pt idx="316">
                  <c:v>-1302.9285763070723</c:v>
                </c:pt>
                <c:pt idx="317">
                  <c:v>-1286.0928525082811</c:v>
                </c:pt>
                <c:pt idx="318">
                  <c:v>-1281.8050404671651</c:v>
                </c:pt>
                <c:pt idx="319">
                  <c:v>-1243.845780828467</c:v>
                </c:pt>
                <c:pt idx="320">
                  <c:v>-1344.261457159444</c:v>
                </c:pt>
                <c:pt idx="321">
                  <c:v>-1392.9402469009324</c:v>
                </c:pt>
                <c:pt idx="322">
                  <c:v>-1397.2280589420482</c:v>
                </c:pt>
                <c:pt idx="323">
                  <c:v>-1363.2410869787932</c:v>
                </c:pt>
                <c:pt idx="324">
                  <c:v>-1411.9198767202813</c:v>
                </c:pt>
                <c:pt idx="325">
                  <c:v>-1423.5535976505139</c:v>
                </c:pt>
                <c:pt idx="326">
                  <c:v>-1438.5609397944199</c:v>
                </c:pt>
                <c:pt idx="327">
                  <c:v>-1418.3515947819553</c:v>
                </c:pt>
                <c:pt idx="328">
                  <c:v>-1353.7512720691186</c:v>
                </c:pt>
                <c:pt idx="329">
                  <c:v>-1371.8167110610252</c:v>
                </c:pt>
                <c:pt idx="330">
                  <c:v>-1353.7512720691186</c:v>
                </c:pt>
                <c:pt idx="331">
                  <c:v>-1386.5085288392581</c:v>
                </c:pt>
                <c:pt idx="332">
                  <c:v>-1414.0637827408393</c:v>
                </c:pt>
                <c:pt idx="333">
                  <c:v>-1411.9198767202813</c:v>
                </c:pt>
                <c:pt idx="334">
                  <c:v>-1427.8414096916301</c:v>
                </c:pt>
                <c:pt idx="335">
                  <c:v>-1423.5535976505139</c:v>
                </c:pt>
                <c:pt idx="336">
                  <c:v>-1414.0637827408393</c:v>
                </c:pt>
                <c:pt idx="337">
                  <c:v>-1427.8414096916301</c:v>
                </c:pt>
                <c:pt idx="338">
                  <c:v>-1395.0841529214902</c:v>
                </c:pt>
                <c:pt idx="339">
                  <c:v>-1406.7178738517227</c:v>
                </c:pt>
                <c:pt idx="340">
                  <c:v>-1386.5085288392581</c:v>
                </c:pt>
                <c:pt idx="341">
                  <c:v>-1415.2934979339548</c:v>
                </c:pt>
                <c:pt idx="342">
                  <c:v>-1375.7889987364681</c:v>
                </c:pt>
                <c:pt idx="343">
                  <c:v>-1410.6901615271659</c:v>
                </c:pt>
                <c:pt idx="344">
                  <c:v>-1392.6247225352595</c:v>
                </c:pt>
                <c:pt idx="345">
                  <c:v>-1404.2584434654921</c:v>
                </c:pt>
                <c:pt idx="346">
                  <c:v>-1396.9125345763753</c:v>
                </c:pt>
                <c:pt idx="347">
                  <c:v>-1243.5302564627943</c:v>
                </c:pt>
                <c:pt idx="348">
                  <c:v>-1227.6087234914457</c:v>
                </c:pt>
                <c:pt idx="349">
                  <c:v>-1224.550626643445</c:v>
                </c:pt>
                <c:pt idx="350">
                  <c:v>-1194.851466721306</c:v>
                </c:pt>
                <c:pt idx="351">
                  <c:v>-1173.7279308813988</c:v>
                </c:pt>
                <c:pt idx="352">
                  <c:v>-1204.6568059966532</c:v>
                </c:pt>
                <c:pt idx="353">
                  <c:v>-1220.5783389680018</c:v>
                </c:pt>
                <c:pt idx="354">
                  <c:v>-1163.6394495099546</c:v>
                </c:pt>
                <c:pt idx="355">
                  <c:v>-1082.2034029983267</c:v>
                </c:pt>
                <c:pt idx="356">
                  <c:v>-1019.7469863060478</c:v>
                </c:pt>
                <c:pt idx="357">
                  <c:v>-918.10159478195533</c:v>
                </c:pt>
                <c:pt idx="358">
                  <c:v>-925.4475036710719</c:v>
                </c:pt>
                <c:pt idx="359">
                  <c:v>-1006.8835501826998</c:v>
                </c:pt>
                <c:pt idx="360">
                  <c:v>-985.76001434279294</c:v>
                </c:pt>
                <c:pt idx="361">
                  <c:v>-913.81378274083932</c:v>
                </c:pt>
                <c:pt idx="362">
                  <c:v>-926.36169449851445</c:v>
                </c:pt>
                <c:pt idx="363">
                  <c:v>-578.57978178465339</c:v>
                </c:pt>
                <c:pt idx="364">
                  <c:v>-497.14373527302553</c:v>
                </c:pt>
                <c:pt idx="365">
                  <c:v>-562.65824881330457</c:v>
                </c:pt>
                <c:pt idx="366">
                  <c:v>-183.03327015674631</c:v>
                </c:pt>
                <c:pt idx="367">
                  <c:v>-390.29634088037415</c:v>
                </c:pt>
                <c:pt idx="368">
                  <c:v>-685.4271761773042</c:v>
                </c:pt>
                <c:pt idx="369">
                  <c:v>-950.8588515520953</c:v>
                </c:pt>
                <c:pt idx="370">
                  <c:v>-1094.7513147560016</c:v>
                </c:pt>
                <c:pt idx="371">
                  <c:v>-1118.0187566164668</c:v>
                </c:pt>
                <c:pt idx="372">
                  <c:v>-873.71061708158311</c:v>
                </c:pt>
                <c:pt idx="373">
                  <c:v>-790.13066454939724</c:v>
                </c:pt>
                <c:pt idx="374">
                  <c:v>-964.63647850288567</c:v>
                </c:pt>
                <c:pt idx="375">
                  <c:v>-419.99550080251333</c:v>
                </c:pt>
                <c:pt idx="376">
                  <c:v>-753.08559573814182</c:v>
                </c:pt>
                <c:pt idx="377">
                  <c:v>-662.15973431683904</c:v>
                </c:pt>
                <c:pt idx="378">
                  <c:v>-8.5274562032579979</c:v>
                </c:pt>
                <c:pt idx="379">
                  <c:v>76.940825735068032</c:v>
                </c:pt>
                <c:pt idx="380">
                  <c:v>705.65364204487275</c:v>
                </c:pt>
                <c:pt idx="381">
                  <c:v>958.65713895434237</c:v>
                </c:pt>
                <c:pt idx="382">
                  <c:v>670.14085988457487</c:v>
                </c:pt>
                <c:pt idx="383">
                  <c:v>1027.9675784584913</c:v>
                </c:pt>
                <c:pt idx="384">
                  <c:v>1057.6036335074957</c:v>
                </c:pt>
                <c:pt idx="385">
                  <c:v>1356.1582419834031</c:v>
                </c:pt>
                <c:pt idx="386">
                  <c:v>890.80940477410115</c:v>
                </c:pt>
                <c:pt idx="387">
                  <c:v>563.35009391114295</c:v>
                </c:pt>
                <c:pt idx="388">
                  <c:v>248.62800942526394</c:v>
                </c:pt>
                <c:pt idx="389">
                  <c:v>639.52103268107794</c:v>
                </c:pt>
                <c:pt idx="390">
                  <c:v>41.428043574770349</c:v>
                </c:pt>
                <c:pt idx="391">
                  <c:v>-1155.9780162551651</c:v>
                </c:pt>
                <c:pt idx="392">
                  <c:v>-1144.3442953249325</c:v>
                </c:pt>
                <c:pt idx="393">
                  <c:v>-1281.8050404671651</c:v>
                </c:pt>
                <c:pt idx="394">
                  <c:v>-1214.1466209063278</c:v>
                </c:pt>
                <c:pt idx="395">
                  <c:v>-1377.0187139295836</c:v>
                </c:pt>
                <c:pt idx="396">
                  <c:v>-1409.7759706997233</c:v>
                </c:pt>
                <c:pt idx="397">
                  <c:v>-1411.9198767202813</c:v>
                </c:pt>
                <c:pt idx="398">
                  <c:v>-1409.7759706997233</c:v>
                </c:pt>
                <c:pt idx="399">
                  <c:v>-1392.6247225352595</c:v>
                </c:pt>
                <c:pt idx="400">
                  <c:v>-1416.2076887613975</c:v>
                </c:pt>
                <c:pt idx="401">
                  <c:v>-1351.6073660485606</c:v>
                </c:pt>
                <c:pt idx="402">
                  <c:v>-1122.3065686575828</c:v>
                </c:pt>
                <c:pt idx="403">
                  <c:v>-1120.1626626370248</c:v>
                </c:pt>
                <c:pt idx="404">
                  <c:v>-908.61177987228075</c:v>
                </c:pt>
                <c:pt idx="405">
                  <c:v>-778.49694361916465</c:v>
                </c:pt>
                <c:pt idx="406">
                  <c:v>-727.67424785711842</c:v>
                </c:pt>
                <c:pt idx="407">
                  <c:v>-355.39517808967662</c:v>
                </c:pt>
                <c:pt idx="408">
                  <c:v>62.488474541542928</c:v>
                </c:pt>
                <c:pt idx="409">
                  <c:v>736.75240241778522</c:v>
                </c:pt>
                <c:pt idx="410">
                  <c:v>902.56285899668774</c:v>
                </c:pt>
                <c:pt idx="411">
                  <c:v>1232.4686473380461</c:v>
                </c:pt>
                <c:pt idx="412">
                  <c:v>1271.4116791312365</c:v>
                </c:pt>
                <c:pt idx="413">
                  <c:v>1532.007027968446</c:v>
                </c:pt>
                <c:pt idx="414">
                  <c:v>1660.5895775706042</c:v>
                </c:pt>
                <c:pt idx="415">
                  <c:v>1630.9535225215998</c:v>
                </c:pt>
                <c:pt idx="416">
                  <c:v>1407.5860806611345</c:v>
                </c:pt>
                <c:pt idx="417">
                  <c:v>58.074452754157761</c:v>
                </c:pt>
                <c:pt idx="418">
                  <c:v>-320.80953966465177</c:v>
                </c:pt>
                <c:pt idx="419">
                  <c:v>-895.14967728716317</c:v>
                </c:pt>
                <c:pt idx="420">
                  <c:v>-855.96070245534941</c:v>
                </c:pt>
                <c:pt idx="421">
                  <c:v>-727.98977222279143</c:v>
                </c:pt>
                <c:pt idx="422">
                  <c:v>-74.357494109210165</c:v>
                </c:pt>
                <c:pt idx="423">
                  <c:v>-413.87930710651221</c:v>
                </c:pt>
                <c:pt idx="424">
                  <c:v>-1026.1787043677218</c:v>
                </c:pt>
                <c:pt idx="425">
                  <c:v>-1321.3095396646518</c:v>
                </c:pt>
                <c:pt idx="426">
                  <c:v>-1223.0377693542328</c:v>
                </c:pt>
                <c:pt idx="427">
                  <c:v>-1341.5188846771164</c:v>
                </c:pt>
                <c:pt idx="428">
                  <c:v>-1423.8691220161868</c:v>
                </c:pt>
                <c:pt idx="429">
                  <c:v>-1300.1860038247446</c:v>
                </c:pt>
                <c:pt idx="430">
                  <c:v>-1228.2397722227913</c:v>
                </c:pt>
                <c:pt idx="431">
                  <c:v>-1365.7005173650241</c:v>
                </c:pt>
                <c:pt idx="432">
                  <c:v>-1344.5769815251169</c:v>
                </c:pt>
                <c:pt idx="433">
                  <c:v>-1430.3008400778608</c:v>
                </c:pt>
                <c:pt idx="434">
                  <c:v>-1436.7325581395348</c:v>
                </c:pt>
                <c:pt idx="435">
                  <c:v>-1425.0988372093022</c:v>
                </c:pt>
                <c:pt idx="436">
                  <c:v>-1271.7165590957211</c:v>
                </c:pt>
                <c:pt idx="437">
                  <c:v>-855.04651162790697</c:v>
                </c:pt>
                <c:pt idx="438">
                  <c:v>-596.96074514223267</c:v>
                </c:pt>
                <c:pt idx="439">
                  <c:v>544.48372093023249</c:v>
                </c:pt>
                <c:pt idx="440">
                  <c:v>1124.9465287026603</c:v>
                </c:pt>
                <c:pt idx="441">
                  <c:v>1339.006993818939</c:v>
                </c:pt>
                <c:pt idx="442">
                  <c:v>1238.3453744493393</c:v>
                </c:pt>
                <c:pt idx="443">
                  <c:v>1219.7314209609672</c:v>
                </c:pt>
                <c:pt idx="444">
                  <c:v>1160.4593108629579</c:v>
                </c:pt>
                <c:pt idx="445">
                  <c:v>1042.8988628214324</c:v>
                </c:pt>
                <c:pt idx="446">
                  <c:v>614.77793258887402</c:v>
                </c:pt>
                <c:pt idx="447">
                  <c:v>205.27095584468807</c:v>
                </c:pt>
                <c:pt idx="448">
                  <c:v>63.951179865451017</c:v>
                </c:pt>
                <c:pt idx="449">
                  <c:v>-856.87489328279196</c:v>
                </c:pt>
                <c:pt idx="450">
                  <c:v>-1075.7716849366527</c:v>
                </c:pt>
                <c:pt idx="451">
                  <c:v>-1129.6524775466994</c:v>
                </c:pt>
                <c:pt idx="452">
                  <c:v>-940.45484581497794</c:v>
                </c:pt>
                <c:pt idx="453">
                  <c:v>-263.5551258409314</c:v>
                </c:pt>
                <c:pt idx="454">
                  <c:v>239.32103268107787</c:v>
                </c:pt>
                <c:pt idx="455">
                  <c:v>273.11869002492915</c:v>
                </c:pt>
                <c:pt idx="456">
                  <c:v>-903.4097770037223</c:v>
                </c:pt>
                <c:pt idx="457">
                  <c:v>-1261.9112198203736</c:v>
                </c:pt>
                <c:pt idx="458">
                  <c:v>-1413.1495919133968</c:v>
                </c:pt>
                <c:pt idx="459">
                  <c:v>-1408.8617798722807</c:v>
                </c:pt>
                <c:pt idx="460">
                  <c:v>-1212.3182392514427</c:v>
                </c:pt>
                <c:pt idx="461">
                  <c:v>-996.47954444558275</c:v>
                </c:pt>
                <c:pt idx="462">
                  <c:v>-577.66559095721061</c:v>
                </c:pt>
                <c:pt idx="463">
                  <c:v>-852.58708124167595</c:v>
                </c:pt>
                <c:pt idx="464">
                  <c:v>-1245.0754960215825</c:v>
                </c:pt>
                <c:pt idx="465">
                  <c:v>-789.21647372195469</c:v>
                </c:pt>
                <c:pt idx="466">
                  <c:v>-1124.4504746781408</c:v>
                </c:pt>
                <c:pt idx="467">
                  <c:v>-1326.5115425332103</c:v>
                </c:pt>
                <c:pt idx="468">
                  <c:v>-746.96940204214047</c:v>
                </c:pt>
                <c:pt idx="469">
                  <c:v>-965.86619369600112</c:v>
                </c:pt>
                <c:pt idx="470">
                  <c:v>-1333.8574514223269</c:v>
                </c:pt>
                <c:pt idx="471">
                  <c:v>-1405.8036830242802</c:v>
                </c:pt>
                <c:pt idx="472">
                  <c:v>-1380.3923351432572</c:v>
                </c:pt>
                <c:pt idx="473">
                  <c:v>-1403.6597770037222</c:v>
                </c:pt>
                <c:pt idx="474">
                  <c:v>-1392.0260560734896</c:v>
                </c:pt>
                <c:pt idx="475">
                  <c:v>-1413.1495919133968</c:v>
                </c:pt>
                <c:pt idx="476">
                  <c:v>-1154.14963460028</c:v>
                </c:pt>
                <c:pt idx="477">
                  <c:v>-254.06531093125682</c:v>
                </c:pt>
                <c:pt idx="478">
                  <c:v>-147.217916538606</c:v>
                </c:pt>
                <c:pt idx="479">
                  <c:v>-633.69028958781541</c:v>
                </c:pt>
                <c:pt idx="480">
                  <c:v>-777.58275279172221</c:v>
                </c:pt>
                <c:pt idx="481">
                  <c:v>-782.78475566028067</c:v>
                </c:pt>
                <c:pt idx="482">
                  <c:v>-240.28768398046645</c:v>
                </c:pt>
                <c:pt idx="483">
                  <c:v>83.548905508315514</c:v>
                </c:pt>
                <c:pt idx="484">
                  <c:v>-2.411262507256879</c:v>
                </c:pt>
                <c:pt idx="485">
                  <c:v>-821.97373049209432</c:v>
                </c:pt>
                <c:pt idx="486">
                  <c:v>-779.72665881228022</c:v>
                </c:pt>
                <c:pt idx="487">
                  <c:v>-831.4635454017689</c:v>
                </c:pt>
                <c:pt idx="488">
                  <c:v>-581.95340299832662</c:v>
                </c:pt>
                <c:pt idx="489">
                  <c:v>-41.600237339070418</c:v>
                </c:pt>
                <c:pt idx="490">
                  <c:v>158.00471946180389</c:v>
                </c:pt>
                <c:pt idx="491">
                  <c:v>-645.6395348837209</c:v>
                </c:pt>
                <c:pt idx="492">
                  <c:v>-905.5536830242803</c:v>
                </c:pt>
                <c:pt idx="493">
                  <c:v>-821.97373049209432</c:v>
                </c:pt>
                <c:pt idx="494">
                  <c:v>-618.99847180958227</c:v>
                </c:pt>
                <c:pt idx="495">
                  <c:v>154.57446982891108</c:v>
                </c:pt>
                <c:pt idx="496">
                  <c:v>-347.13507837311749</c:v>
                </c:pt>
                <c:pt idx="497">
                  <c:v>-901.26587098316429</c:v>
                </c:pt>
                <c:pt idx="498">
                  <c:v>-251.92140491069881</c:v>
                </c:pt>
                <c:pt idx="499">
                  <c:v>-957.29056961376909</c:v>
                </c:pt>
                <c:pt idx="500">
                  <c:v>-1157.2077314482806</c:v>
                </c:pt>
                <c:pt idx="501">
                  <c:v>-1211.0885240583273</c:v>
                </c:pt>
                <c:pt idx="502">
                  <c:v>-1091.6932179080013</c:v>
                </c:pt>
                <c:pt idx="503">
                  <c:v>-491.94173240446673</c:v>
                </c:pt>
                <c:pt idx="504">
                  <c:v>1265.3602499743884</c:v>
                </c:pt>
                <c:pt idx="505">
                  <c:v>1307.2545982310558</c:v>
                </c:pt>
                <c:pt idx="506">
                  <c:v>1128.7069152750744</c:v>
                </c:pt>
                <c:pt idx="507">
                  <c:v>468.64291909981898</c:v>
                </c:pt>
                <c:pt idx="508">
                  <c:v>184.46294437045401</c:v>
                </c:pt>
                <c:pt idx="509">
                  <c:v>-184.26298534986176</c:v>
                </c:pt>
                <c:pt idx="510">
                  <c:v>-333.3574514223269</c:v>
                </c:pt>
                <c:pt idx="511">
                  <c:v>431.33729467609191</c:v>
                </c:pt>
                <c:pt idx="512">
                  <c:v>1045.5977597923709</c:v>
                </c:pt>
                <c:pt idx="513">
                  <c:v>757.08148072260337</c:v>
                </c:pt>
                <c:pt idx="514">
                  <c:v>1076.9489396578222</c:v>
                </c:pt>
                <c:pt idx="515">
                  <c:v>92.124529590547539</c:v>
                </c:pt>
                <c:pt idx="516">
                  <c:v>-201.09870914865269</c:v>
                </c:pt>
                <c:pt idx="517">
                  <c:v>-542.76442816651297</c:v>
                </c:pt>
                <c:pt idx="518">
                  <c:v>-339.78916948400092</c:v>
                </c:pt>
                <c:pt idx="519">
                  <c:v>319.90599323839763</c:v>
                </c:pt>
                <c:pt idx="520">
                  <c:v>-307.63057917563083</c:v>
                </c:pt>
                <c:pt idx="521">
                  <c:v>-487.33839599767805</c:v>
                </c:pt>
                <c:pt idx="522">
                  <c:v>-356.62489328279207</c:v>
                </c:pt>
                <c:pt idx="523">
                  <c:v>-288.96647372195457</c:v>
                </c:pt>
                <c:pt idx="524">
                  <c:v>-759.51731379981561</c:v>
                </c:pt>
                <c:pt idx="525">
                  <c:v>-824.11763651265233</c:v>
                </c:pt>
                <c:pt idx="526">
                  <c:v>-998.62345046614075</c:v>
                </c:pt>
                <c:pt idx="527">
                  <c:v>-750.02749889014103</c:v>
                </c:pt>
                <c:pt idx="528">
                  <c:v>488.46715841956069</c:v>
                </c:pt>
                <c:pt idx="529">
                  <c:v>1052.2835570126012</c:v>
                </c:pt>
                <c:pt idx="530">
                  <c:v>427.17569238124509</c:v>
                </c:pt>
                <c:pt idx="531">
                  <c:v>-219.16414814055929</c:v>
                </c:pt>
                <c:pt idx="532">
                  <c:v>-812.48391558241985</c:v>
                </c:pt>
                <c:pt idx="533">
                  <c:v>327.97677833555304</c:v>
                </c:pt>
                <c:pt idx="534">
                  <c:v>2055.8966226138032</c:v>
                </c:pt>
                <c:pt idx="535">
                  <c:v>1456.8198613530037</c:v>
                </c:pt>
                <c:pt idx="536">
                  <c:v>212.13145511047369</c:v>
                </c:pt>
                <c:pt idx="537">
                  <c:v>290.01751869685489</c:v>
                </c:pt>
                <c:pt idx="538">
                  <c:v>290.01751869685489</c:v>
                </c:pt>
                <c:pt idx="539">
                  <c:v>533.71403886213852</c:v>
                </c:pt>
                <c:pt idx="540">
                  <c:v>256.21986135300341</c:v>
                </c:pt>
                <c:pt idx="541">
                  <c:v>-742.68159000102446</c:v>
                </c:pt>
                <c:pt idx="542">
                  <c:v>-1038.726616125397</c:v>
                </c:pt>
                <c:pt idx="543">
                  <c:v>-356.62489328279207</c:v>
                </c:pt>
                <c:pt idx="544">
                  <c:v>119.0616876686132</c:v>
                </c:pt>
                <c:pt idx="545">
                  <c:v>930.48378922924576</c:v>
                </c:pt>
                <c:pt idx="546">
                  <c:v>1301.0477341802414</c:v>
                </c:pt>
                <c:pt idx="547">
                  <c:v>182.49540006146927</c:v>
                </c:pt>
                <c:pt idx="548">
                  <c:v>-176.91707646074519</c:v>
                </c:pt>
                <c:pt idx="549">
                  <c:v>-727.98977222279143</c:v>
                </c:pt>
                <c:pt idx="550">
                  <c:v>-1289.4664737219546</c:v>
                </c:pt>
                <c:pt idx="551">
                  <c:v>-1389.8821500529316</c:v>
                </c:pt>
                <c:pt idx="552">
                  <c:v>-1421.7252159956288</c:v>
                </c:pt>
                <c:pt idx="553">
                  <c:v>-1385.5943380118156</c:v>
                </c:pt>
                <c:pt idx="554">
                  <c:v>-1364.4708021719086</c:v>
                </c:pt>
                <c:pt idx="555">
                  <c:v>-1395.0841529214902</c:v>
                </c:pt>
                <c:pt idx="556">
                  <c:v>-455.81085442065353</c:v>
                </c:pt>
                <c:pt idx="557">
                  <c:v>-153.64963460028002</c:v>
                </c:pt>
                <c:pt idx="558">
                  <c:v>-166.19754635795516</c:v>
                </c:pt>
                <c:pt idx="559">
                  <c:v>-254.06531093125682</c:v>
                </c:pt>
                <c:pt idx="560">
                  <c:v>251.83174538127952</c:v>
                </c:pt>
                <c:pt idx="561">
                  <c:v>-681.42250623228483</c:v>
                </c:pt>
                <c:pt idx="562">
                  <c:v>-571.51701499163346</c:v>
                </c:pt>
                <c:pt idx="563">
                  <c:v>359.35386401666477</c:v>
                </c:pt>
                <c:pt idx="564">
                  <c:v>264.84729706655747</c:v>
                </c:pt>
                <c:pt idx="565">
                  <c:v>-638.82752791722157</c:v>
                </c:pt>
                <c:pt idx="566">
                  <c:v>-621.99180411843042</c:v>
                </c:pt>
                <c:pt idx="567">
                  <c:v>-248.83092579312233</c:v>
                </c:pt>
                <c:pt idx="568">
                  <c:v>-1007.1666922787965</c:v>
                </c:pt>
                <c:pt idx="569">
                  <c:v>-946.85418160707582</c:v>
                </c:pt>
                <c:pt idx="570">
                  <c:v>272.1608236860979</c:v>
                </c:pt>
                <c:pt idx="571">
                  <c:v>-576.7190178601918</c:v>
                </c:pt>
                <c:pt idx="572">
                  <c:v>-776.35303759860687</c:v>
                </c:pt>
                <c:pt idx="573">
                  <c:v>-197.72508793497923</c:v>
                </c:pt>
                <c:pt idx="574">
                  <c:v>-829.31963938121089</c:v>
                </c:pt>
                <c:pt idx="575">
                  <c:v>-638.89229245637398</c:v>
                </c:pt>
                <c:pt idx="576">
                  <c:v>384.07105829320756</c:v>
                </c:pt>
                <c:pt idx="577">
                  <c:v>394.36180719188616</c:v>
                </c:pt>
                <c:pt idx="578">
                  <c:v>29.67458935218383</c:v>
                </c:pt>
                <c:pt idx="579">
                  <c:v>1010.3373971246115</c:v>
                </c:pt>
                <c:pt idx="580">
                  <c:v>1457.0722808455421</c:v>
                </c:pt>
                <c:pt idx="581">
                  <c:v>1612.8444080183042</c:v>
                </c:pt>
                <c:pt idx="582">
                  <c:v>76.209473073114168</c:v>
                </c:pt>
                <c:pt idx="583">
                  <c:v>-1188.4197486596318</c:v>
                </c:pt>
                <c:pt idx="584">
                  <c:v>-1060.4488184270735</c:v>
                </c:pt>
                <c:pt idx="585">
                  <c:v>-1286.6915189700508</c:v>
                </c:pt>
                <c:pt idx="586">
                  <c:v>-1325.8804938018645</c:v>
                </c:pt>
                <c:pt idx="587">
                  <c:v>-1337.5142147320971</c:v>
                </c:pt>
                <c:pt idx="588">
                  <c:v>-1211.6871905200969</c:v>
                </c:pt>
                <c:pt idx="589">
                  <c:v>-1197.9095635693063</c:v>
                </c:pt>
                <c:pt idx="590">
                  <c:v>-1341.8020267732131</c:v>
                </c:pt>
                <c:pt idx="591">
                  <c:v>-1230.6668203394461</c:v>
                </c:pt>
                <c:pt idx="592">
                  <c:v>-118.11742307823647</c:v>
                </c:pt>
                <c:pt idx="593">
                  <c:v>478.37701738209893</c:v>
                </c:pt>
                <c:pt idx="594">
                  <c:v>592.50721579073183</c:v>
                </c:pt>
                <c:pt idx="595">
                  <c:v>595.93746542362464</c:v>
                </c:pt>
                <c:pt idx="596">
                  <c:v>922.41300413209012</c:v>
                </c:pt>
                <c:pt idx="597">
                  <c:v>743.1339685141553</c:v>
                </c:pt>
                <c:pt idx="598">
                  <c:v>1107.8211863538575</c:v>
                </c:pt>
                <c:pt idx="599">
                  <c:v>1189.8688522350851</c:v>
                </c:pt>
                <c:pt idx="600">
                  <c:v>1286.3688693098386</c:v>
                </c:pt>
                <c:pt idx="601">
                  <c:v>164.38628555817377</c:v>
                </c:pt>
                <c:pt idx="602">
                  <c:v>-1279.3456100809342</c:v>
                </c:pt>
                <c:pt idx="603">
                  <c:v>-1293.1232370317248</c:v>
                </c:pt>
                <c:pt idx="604">
                  <c:v>-1172.4982156882832</c:v>
                </c:pt>
                <c:pt idx="605">
                  <c:v>-255.57816822046902</c:v>
                </c:pt>
                <c:pt idx="606">
                  <c:v>-357.22355974456173</c:v>
                </c:pt>
                <c:pt idx="607">
                  <c:v>-1176.7860277293992</c:v>
                </c:pt>
                <c:pt idx="608">
                  <c:v>-1360.7816565925621</c:v>
                </c:pt>
                <c:pt idx="609">
                  <c:v>-1379.7612864119112</c:v>
                </c:pt>
                <c:pt idx="610">
                  <c:v>-1384.0490984530272</c:v>
                </c:pt>
                <c:pt idx="611">
                  <c:v>-1381.9051924324692</c:v>
                </c:pt>
                <c:pt idx="612">
                  <c:v>-1378.8470955844689</c:v>
                </c:pt>
                <c:pt idx="613">
                  <c:v>-1188.4197486596318</c:v>
                </c:pt>
                <c:pt idx="614">
                  <c:v>-1078.5142574189804</c:v>
                </c:pt>
                <c:pt idx="615">
                  <c:v>-480.9066779360038</c:v>
                </c:pt>
                <c:pt idx="616">
                  <c:v>-918.70026124372498</c:v>
                </c:pt>
                <c:pt idx="617">
                  <c:v>-1032.8935645254926</c:v>
                </c:pt>
                <c:pt idx="618">
                  <c:v>-1125.963331967353</c:v>
                </c:pt>
                <c:pt idx="619">
                  <c:v>-1240.1566352491204</c:v>
                </c:pt>
                <c:pt idx="620">
                  <c:v>-1335.3703087115391</c:v>
                </c:pt>
                <c:pt idx="621">
                  <c:v>-1177.7002185568417</c:v>
                </c:pt>
                <c:pt idx="622">
                  <c:v>-560.19881842707355</c:v>
                </c:pt>
                <c:pt idx="623">
                  <c:v>-393.03891336270181</c:v>
                </c:pt>
                <c:pt idx="624">
                  <c:v>-51.37319434484175</c:v>
                </c:pt>
                <c:pt idx="625">
                  <c:v>697.38224908650102</c:v>
                </c:pt>
                <c:pt idx="626">
                  <c:v>634.93230884813715</c:v>
                </c:pt>
                <c:pt idx="627">
                  <c:v>731.43232592289041</c:v>
                </c:pt>
                <c:pt idx="628">
                  <c:v>1393.9427995765463</c:v>
                </c:pt>
                <c:pt idx="629">
                  <c:v>1852.431137520063</c:v>
                </c:pt>
                <c:pt idx="630">
                  <c:v>1868.5468018987126</c:v>
                </c:pt>
                <c:pt idx="631">
                  <c:v>1882.7467335996998</c:v>
                </c:pt>
                <c:pt idx="632">
                  <c:v>1960.632797186081</c:v>
                </c:pt>
                <c:pt idx="633">
                  <c:v>1878.5851313048527</c:v>
                </c:pt>
                <c:pt idx="634">
                  <c:v>912.37467472595017</c:v>
                </c:pt>
                <c:pt idx="635">
                  <c:v>-455.49533005498063</c:v>
                </c:pt>
                <c:pt idx="636">
                  <c:v>-957.88923607553863</c:v>
                </c:pt>
                <c:pt idx="637">
                  <c:v>-1246.5883533107944</c:v>
                </c:pt>
                <c:pt idx="638">
                  <c:v>-1037.1813765666086</c:v>
                </c:pt>
                <c:pt idx="639">
                  <c:v>-1162.0942099511662</c:v>
                </c:pt>
                <c:pt idx="640">
                  <c:v>-1281.4895161014922</c:v>
                </c:pt>
                <c:pt idx="641">
                  <c:v>-1246.5883533107944</c:v>
                </c:pt>
                <c:pt idx="642">
                  <c:v>-1186.2758426390737</c:v>
                </c:pt>
                <c:pt idx="643">
                  <c:v>-562.34272444763155</c:v>
                </c:pt>
                <c:pt idx="644">
                  <c:v>350.52582044189461</c:v>
                </c:pt>
                <c:pt idx="645">
                  <c:v>1096.7990847932249</c:v>
                </c:pt>
                <c:pt idx="646">
                  <c:v>1132.3118669535227</c:v>
                </c:pt>
                <c:pt idx="647">
                  <c:v>1500.1769149335794</c:v>
                </c:pt>
                <c:pt idx="648">
                  <c:v>1288.8153467882387</c:v>
                </c:pt>
                <c:pt idx="649">
                  <c:v>1039.721032681078</c:v>
                </c:pt>
                <c:pt idx="650">
                  <c:v>375.4954342109757</c:v>
                </c:pt>
                <c:pt idx="651">
                  <c:v>488.89427995765476</c:v>
                </c:pt>
                <c:pt idx="652">
                  <c:v>284.1407915855616</c:v>
                </c:pt>
                <c:pt idx="653">
                  <c:v>851.86637298091046</c:v>
                </c:pt>
                <c:pt idx="654">
                  <c:v>834.96754430898477</c:v>
                </c:pt>
                <c:pt idx="655">
                  <c:v>346.59073182392513</c:v>
                </c:pt>
                <c:pt idx="656">
                  <c:v>-466.53038452344356</c:v>
                </c:pt>
                <c:pt idx="657">
                  <c:v>-1085.2614998463273</c:v>
                </c:pt>
                <c:pt idx="658">
                  <c:v>-1373.9606170815832</c:v>
                </c:pt>
                <c:pt idx="659">
                  <c:v>-1292.5245705699551</c:v>
                </c:pt>
                <c:pt idx="660">
                  <c:v>-1296.8123826110711</c:v>
                </c:pt>
                <c:pt idx="661">
                  <c:v>-1229.1539630502339</c:v>
                </c:pt>
                <c:pt idx="662">
                  <c:v>-1257.6234077792576</c:v>
                </c:pt>
                <c:pt idx="663">
                  <c:v>-1314.8778216029777</c:v>
                </c:pt>
                <c:pt idx="664">
                  <c:v>-1292.5245705699551</c:v>
                </c:pt>
                <c:pt idx="665">
                  <c:v>-1120.1626626370248</c:v>
                </c:pt>
                <c:pt idx="666">
                  <c:v>-980.55801147423426</c:v>
                </c:pt>
                <c:pt idx="667">
                  <c:v>-745.73968684902502</c:v>
                </c:pt>
                <c:pt idx="668">
                  <c:v>-724.61615100911786</c:v>
                </c:pt>
                <c:pt idx="669">
                  <c:v>-894.83415292149027</c:v>
                </c:pt>
                <c:pt idx="670">
                  <c:v>-1099.0391267971177</c:v>
                </c:pt>
                <c:pt idx="671">
                  <c:v>-973.21210258511769</c:v>
                </c:pt>
                <c:pt idx="672">
                  <c:v>-923.30359765051389</c:v>
                </c:pt>
                <c:pt idx="673">
                  <c:v>-480.24324693508174</c:v>
                </c:pt>
                <c:pt idx="674">
                  <c:v>-339.40888057917584</c:v>
                </c:pt>
                <c:pt idx="675">
                  <c:v>63.524058327356947</c:v>
                </c:pt>
                <c:pt idx="676">
                  <c:v>238.64149165044566</c:v>
                </c:pt>
                <c:pt idx="677">
                  <c:v>340.03446368199985</c:v>
                </c:pt>
                <c:pt idx="678">
                  <c:v>6.4201003995491197</c:v>
                </c:pt>
                <c:pt idx="679">
                  <c:v>-344.67564798688659</c:v>
                </c:pt>
                <c:pt idx="680">
                  <c:v>-803.27724276884203</c:v>
                </c:pt>
                <c:pt idx="681">
                  <c:v>-1224.8661510091179</c:v>
                </c:pt>
                <c:pt idx="682">
                  <c:v>-1320.0798244715363</c:v>
                </c:pt>
                <c:pt idx="683">
                  <c:v>-1248.133592869583</c:v>
                </c:pt>
                <c:pt idx="684">
                  <c:v>-1310.5900095618617</c:v>
                </c:pt>
                <c:pt idx="685">
                  <c:v>-1415.2934979339548</c:v>
                </c:pt>
                <c:pt idx="686">
                  <c:v>-1422.6394068230713</c:v>
                </c:pt>
                <c:pt idx="687">
                  <c:v>-1429.0711248847454</c:v>
                </c:pt>
                <c:pt idx="688">
                  <c:v>-1424.7833128436293</c:v>
                </c:pt>
                <c:pt idx="689">
                  <c:v>-1431.2150309053034</c:v>
                </c:pt>
                <c:pt idx="690">
                  <c:v>-1422.6394068230713</c:v>
                </c:pt>
                <c:pt idx="691">
                  <c:v>-1431.2150309053034</c:v>
                </c:pt>
                <c:pt idx="692">
                  <c:v>-1416.2076887613975</c:v>
                </c:pt>
                <c:pt idx="693">
                  <c:v>-1422.6394068230713</c:v>
                </c:pt>
                <c:pt idx="694">
                  <c:v>-1420.4955008025133</c:v>
                </c:pt>
                <c:pt idx="695">
                  <c:v>-1420.4955008025133</c:v>
                </c:pt>
                <c:pt idx="696">
                  <c:v>-1426.9272188641874</c:v>
                </c:pt>
                <c:pt idx="697">
                  <c:v>-1438.5609397944199</c:v>
                </c:pt>
                <c:pt idx="698">
                  <c:v>-1444.992657856094</c:v>
                </c:pt>
                <c:pt idx="699">
                  <c:v>-1447.136563876652</c:v>
                </c:pt>
                <c:pt idx="700">
                  <c:v>-1438.5609397944199</c:v>
                </c:pt>
                <c:pt idx="701">
                  <c:v>-1440.7048458149779</c:v>
                </c:pt>
                <c:pt idx="702">
                  <c:v>-1436.4170337738619</c:v>
                </c:pt>
                <c:pt idx="703">
                  <c:v>-1436.4170337738619</c:v>
                </c:pt>
                <c:pt idx="704">
                  <c:v>-1444.992657856094</c:v>
                </c:pt>
                <c:pt idx="705">
                  <c:v>-1438.5609397944199</c:v>
                </c:pt>
                <c:pt idx="706">
                  <c:v>-1440.7048458149779</c:v>
                </c:pt>
                <c:pt idx="707">
                  <c:v>-1424.7833128436293</c:v>
                </c:pt>
                <c:pt idx="708">
                  <c:v>-1436.4170337738619</c:v>
                </c:pt>
                <c:pt idx="709">
                  <c:v>-1438.5609397944199</c:v>
                </c:pt>
                <c:pt idx="710">
                  <c:v>-1438.5609397944199</c:v>
                </c:pt>
                <c:pt idx="711">
                  <c:v>-1436.4170337738619</c:v>
                </c:pt>
                <c:pt idx="712">
                  <c:v>-1438.5609397944199</c:v>
                </c:pt>
                <c:pt idx="713">
                  <c:v>-1429.9853157121879</c:v>
                </c:pt>
                <c:pt idx="714">
                  <c:v>-1426.9272188641874</c:v>
                </c:pt>
                <c:pt idx="715">
                  <c:v>-1429.0711248847454</c:v>
                </c:pt>
                <c:pt idx="716">
                  <c:v>-1429.0711248847454</c:v>
                </c:pt>
                <c:pt idx="717">
                  <c:v>-1434.2731277533039</c:v>
                </c:pt>
                <c:pt idx="718">
                  <c:v>-1273.4801762114537</c:v>
                </c:pt>
                <c:pt idx="719">
                  <c:v>-1119.1189427312775</c:v>
                </c:pt>
                <c:pt idx="720">
                  <c:v>-1031.2187958883994</c:v>
                </c:pt>
                <c:pt idx="721">
                  <c:v>-1026.9309838472834</c:v>
                </c:pt>
                <c:pt idx="722">
                  <c:v>-1026.9309838472834</c:v>
                </c:pt>
                <c:pt idx="723">
                  <c:v>-1031.2187958883994</c:v>
                </c:pt>
                <c:pt idx="724">
                  <c:v>-1017.4411689376088</c:v>
                </c:pt>
                <c:pt idx="725">
                  <c:v>-1019.5850749581668</c:v>
                </c:pt>
                <c:pt idx="726">
                  <c:v>-1015.2972629170508</c:v>
                </c:pt>
                <c:pt idx="727">
                  <c:v>-1024.7870778267254</c:v>
                </c:pt>
                <c:pt idx="728">
                  <c:v>-1033.3627019089574</c:v>
                </c:pt>
                <c:pt idx="729">
                  <c:v>-999.06020558002933</c:v>
                </c:pt>
                <c:pt idx="730">
                  <c:v>-1026.9309838472834</c:v>
                </c:pt>
                <c:pt idx="731">
                  <c:v>-1020.4992657856094</c:v>
                </c:pt>
                <c:pt idx="732">
                  <c:v>-926.16740088105735</c:v>
                </c:pt>
                <c:pt idx="733">
                  <c:v>-924.02349486049934</c:v>
                </c:pt>
                <c:pt idx="734">
                  <c:v>-917.59177679882521</c:v>
                </c:pt>
                <c:pt idx="735">
                  <c:v>-921.87958883994133</c:v>
                </c:pt>
                <c:pt idx="736">
                  <c:v>-1011.0094508759348</c:v>
                </c:pt>
                <c:pt idx="737">
                  <c:v>-1030.3046050609569</c:v>
                </c:pt>
                <c:pt idx="738">
                  <c:v>-1033.3627019089574</c:v>
                </c:pt>
                <c:pt idx="739">
                  <c:v>-1033.3627019089574</c:v>
                </c:pt>
                <c:pt idx="740">
                  <c:v>-1031.2187958883994</c:v>
                </c:pt>
                <c:pt idx="741">
                  <c:v>-1029.0748898678414</c:v>
                </c:pt>
                <c:pt idx="742">
                  <c:v>-1035.5066079295154</c:v>
                </c:pt>
                <c:pt idx="743">
                  <c:v>-1015.2972629170508</c:v>
                </c:pt>
                <c:pt idx="744">
                  <c:v>-827.86324830106196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6DB-4748-8A8A-6D7B8C64F6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69812944"/>
        <c:axId val="1469815856"/>
      </c:lineChart>
      <c:catAx>
        <c:axId val="14698129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9815856"/>
        <c:crosses val="autoZero"/>
        <c:auto val="1"/>
        <c:lblAlgn val="ctr"/>
        <c:lblOffset val="100"/>
        <c:noMultiLvlLbl val="0"/>
      </c:catAx>
      <c:valAx>
        <c:axId val="1469815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Power in MW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981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accent2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A69A9C-1087-184F-8370-423E175D9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90E3D-F5E5-0D40-B323-A25B85CF9E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E50B8-2EF8-564F-AE86-D84E6C503530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3AA97-2F38-5340-B685-1E0EA3E358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732F3-25A6-284F-A24C-5FD21AE6BE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78BA3-E235-9946-9A4D-07E907F68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00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C8D20-1945-7145-91A2-3D134BDA25E2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104DB-87CA-D64F-AB86-DB2520DD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61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36B83B-A5E4-524E-96A9-DFC12D58F12A}"/>
              </a:ext>
            </a:extLst>
          </p:cNvPr>
          <p:cNvSpPr/>
          <p:nvPr userDrawn="1"/>
        </p:nvSpPr>
        <p:spPr>
          <a:xfrm>
            <a:off x="914400" y="0"/>
            <a:ext cx="923925" cy="11797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743200"/>
            <a:ext cx="4572000" cy="182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4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529" y="5669280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5983356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600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 userDrawn="1"/>
        </p:nvSpPr>
        <p:spPr>
          <a:xfrm>
            <a:off x="3710609" y="-1245704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A7D3E1-BCC3-C843-81A0-EA4EDFB445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1600" y="6857888"/>
            <a:ext cx="997975" cy="973858"/>
          </a:xfrm>
          <a:prstGeom prst="rect">
            <a:avLst/>
          </a:prstGeom>
        </p:spPr>
      </p:pic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51641" y="4915645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78D63-5DA0-4047-974A-BD3B6F14C3CA}" type="datetime1">
              <a:rPr lang="en-US" smtClean="0"/>
              <a:t>11/29/2022</a:t>
            </a:fld>
            <a:endParaRPr lang="en-US" dirty="0"/>
          </a:p>
        </p:txBody>
      </p: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1BC325C-0A83-3348-82C0-252CA4FE8E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0529" y="397854"/>
            <a:ext cx="4572000" cy="1397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0840255-86C0-7A53-82D2-BEF2B6946F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440" y="7344386"/>
            <a:ext cx="2463800" cy="48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3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6176210" y="0"/>
            <a:ext cx="8454189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5E0DC-F039-4E88-97E0-2D60F1761C85}" type="datetime1">
              <a:rPr lang="en-US" smtClean="0"/>
              <a:t>11/29/2022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1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6176210" y="0"/>
            <a:ext cx="8454189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EF47D-C30F-480B-846D-5D07FD29D94E}" type="datetime1">
              <a:rPr lang="en-US" smtClean="0"/>
              <a:t>11/29/2022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56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 userDrawn="1"/>
        </p:nvSpPr>
        <p:spPr>
          <a:xfrm>
            <a:off x="1371600" y="2057400"/>
            <a:ext cx="4572000" cy="5486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7" y="7772400"/>
            <a:ext cx="547155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6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6683-0CC4-4012-B9F8-48D56B609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0D74A-8A08-45C4-8172-6B2E45CA5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7ADB1-7883-40D1-9081-2FF662967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6213-C060-4DDE-9EF5-2690A4381CBF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19E2F-DB2B-42D3-860E-DE0947817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4747E-30B8-4EA5-92B4-20D144273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4C899-04F4-40E6-B776-A83E7AA58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2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36B83B-A5E4-524E-96A9-DFC12D58F12A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743200"/>
            <a:ext cx="4572000" cy="182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4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529" y="5669280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5983356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600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 userDrawn="1"/>
        </p:nvSpPr>
        <p:spPr>
          <a:xfrm>
            <a:off x="3710609" y="-1245704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A7D3E1-BCC3-C843-81A0-EA4EDFB445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1600" y="6857888"/>
            <a:ext cx="997975" cy="973858"/>
          </a:xfrm>
          <a:prstGeom prst="rect">
            <a:avLst/>
          </a:prstGeom>
        </p:spPr>
      </p:pic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51641" y="4915645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594F-E9BF-49E6-8817-8D7C8A4BE3B3}" type="datetime1">
              <a:rPr lang="en-US" smtClean="0"/>
              <a:t>11/29/2022</a:t>
            </a:fld>
            <a:endParaRPr lang="en-US" dirty="0"/>
          </a:p>
        </p:txBody>
      </p:sp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2A4094C-BC42-754A-BCA4-3E2602455C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51641" y="7344817"/>
            <a:ext cx="1616931" cy="45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6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966458" y="0"/>
            <a:ext cx="8663941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7772400" cy="7315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6858000"/>
            <a:ext cx="77724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4DAF4-C490-4889-9404-E53814D1FFBB}" type="datetime1">
              <a:rPr lang="en-US" smtClean="0"/>
              <a:t>11/29/2022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20D4D7-CBD7-2A4B-5022-6C96970E4B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77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943600" y="0"/>
            <a:ext cx="86868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30642" y="457199"/>
            <a:ext cx="7772400" cy="73152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416DB-FE01-4D3B-9037-395172AB878F}" type="datetime1">
              <a:rPr lang="en-US" smtClean="0"/>
              <a:t>11/29/2022</a:t>
            </a:fld>
            <a:endParaRPr lang="en-US" dirty="0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9903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6256420" y="0"/>
            <a:ext cx="8373979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6420" y="270933"/>
            <a:ext cx="7916779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12801600" cy="54864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B12F2-1612-4BF8-8FB1-1282258ECD16}" type="datetime1">
              <a:rPr lang="en-US" smtClean="0"/>
              <a:t>11/29/2022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966458" y="0"/>
            <a:ext cx="8663941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156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008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156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8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156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156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627E5-AC27-4D0E-A64F-09AA1D48E93E}" type="datetime1">
              <a:rPr lang="en-US" smtClean="0"/>
              <a:t>11/29/2022</a:t>
            </a:fld>
            <a:endParaRPr lang="en-US" dirty="0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6047874" y="0"/>
            <a:ext cx="8582526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E0A6ECC-C9D0-4240-B978-69D09F2C9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2252" y="270933"/>
            <a:ext cx="7980947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C6251-0352-4C2A-8A67-BCEFDA5C1CE7}" type="datetime1">
              <a:rPr lang="en-US" smtClean="0"/>
              <a:t>11/29/2022</a:t>
            </a:fld>
            <a:endParaRPr lang="en-US" dirty="0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371600" y="2194560"/>
            <a:ext cx="12801600" cy="525886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6144126" y="0"/>
            <a:ext cx="8486274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D4C45-4209-442B-8262-8427C935B88B}" type="datetime1">
              <a:rPr lang="en-US" smtClean="0"/>
              <a:t>11/29/2022</a:t>
            </a:fld>
            <a:endParaRPr lang="en-US" dirty="0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B7AD090-7EA2-424E-A15B-B80A20326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4126" y="270933"/>
            <a:ext cx="8029074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829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8028520-F490-AC41-AEA3-C4E0252A4F2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370529" y="397854"/>
            <a:ext cx="45720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0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35" r:id="rId2"/>
    <p:sldLayoutId id="2147483725" r:id="rId3"/>
    <p:sldLayoutId id="2147483734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3" r:id="rId11"/>
    <p:sldLayoutId id="2147483732" r:id="rId12"/>
    <p:sldLayoutId id="2147483736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D0D9-1CAC-4FBD-8120-CBD5A07EB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7533" y="2225519"/>
            <a:ext cx="5321348" cy="2105218"/>
          </a:xfrm>
        </p:spPr>
        <p:txBody>
          <a:bodyPr/>
          <a:lstStyle/>
          <a:p>
            <a:pPr algn="ctr"/>
            <a:r>
              <a:rPr lang="en-US" sz="2800" dirty="0"/>
              <a:t>PACIFIC NORTHWEST REGIONAL STUDY ON GENERATION OPTIONS FOR RELIABILITY AND RESILIENCY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886310-1A8B-41C6-8ABF-4E94922462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12533" y="5135879"/>
            <a:ext cx="2277533" cy="672253"/>
          </a:xfrm>
        </p:spPr>
        <p:txBody>
          <a:bodyPr/>
          <a:lstStyle/>
          <a:p>
            <a:pPr algn="ctr">
              <a:spcAft>
                <a:spcPts val="600"/>
              </a:spcAft>
            </a:pPr>
            <a:br>
              <a:rPr lang="en-US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C3C0-764A-4145-9480-D79B28BB65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4518" y="4912418"/>
            <a:ext cx="4572000" cy="1700856"/>
          </a:xfrm>
        </p:spPr>
        <p:txBody>
          <a:bodyPr/>
          <a:lstStyle/>
          <a:p>
            <a:r>
              <a:rPr lang="en-US" sz="2000" b="1" dirty="0">
                <a:solidFill>
                  <a:schemeClr val="accent2"/>
                </a:solidFill>
              </a:rPr>
              <a:t>Jeff Dagle, PNNL</a:t>
            </a:r>
          </a:p>
          <a:p>
            <a:r>
              <a:rPr lang="en-US" sz="1800" b="1" dirty="0">
                <a:solidFill>
                  <a:schemeClr val="accent2"/>
                </a:solidFill>
              </a:rPr>
              <a:t>Sanjeev Pannala, WSU</a:t>
            </a:r>
          </a:p>
          <a:p>
            <a:r>
              <a:rPr lang="en-US" sz="1800" b="1" dirty="0">
                <a:solidFill>
                  <a:schemeClr val="accent2"/>
                </a:solidFill>
              </a:rPr>
              <a:t>Anjan Bose, WSU</a:t>
            </a:r>
          </a:p>
          <a:p>
            <a:r>
              <a:rPr lang="en-US" sz="1800" b="1" dirty="0">
                <a:solidFill>
                  <a:schemeClr val="accent2"/>
                </a:solidFill>
              </a:rPr>
              <a:t>Noel Schulz, WSU</a:t>
            </a:r>
          </a:p>
          <a:p>
            <a:endParaRPr lang="en-US" sz="1800" b="1" dirty="0">
              <a:solidFill>
                <a:schemeClr val="accent2"/>
              </a:solidFill>
            </a:endParaRPr>
          </a:p>
          <a:p>
            <a:r>
              <a:rPr lang="en-US" sz="1800" b="1" dirty="0">
                <a:solidFill>
                  <a:schemeClr val="accent2"/>
                </a:solidFill>
              </a:rPr>
              <a:t>November 29, 2022</a:t>
            </a:r>
          </a:p>
        </p:txBody>
      </p:sp>
    </p:spTree>
    <p:extLst>
      <p:ext uri="{BB962C8B-B14F-4D97-AF65-F5344CB8AC3E}">
        <p14:creationId xmlns:p14="http://schemas.microsoft.com/office/powerpoint/2010/main" val="115215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88306-2A13-4417-BCF4-4ED91A4B41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92134" y="168526"/>
            <a:ext cx="9990666" cy="727075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 State Generation-Load Scenario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12B2BA8-3455-6A7F-FC1C-AACBAD7A2D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477185"/>
              </p:ext>
            </p:extLst>
          </p:nvPr>
        </p:nvGraphicFramePr>
        <p:xfrm>
          <a:off x="1392622" y="2012392"/>
          <a:ext cx="11408977" cy="4204816"/>
        </p:xfrm>
        <a:graphic>
          <a:graphicData uri="http://schemas.openxmlformats.org/drawingml/2006/table">
            <a:tbl>
              <a:tblPr/>
              <a:tblGrid>
                <a:gridCol w="1529254">
                  <a:extLst>
                    <a:ext uri="{9D8B030D-6E8A-4147-A177-3AD203B41FA5}">
                      <a16:colId xmlns:a16="http://schemas.microsoft.com/office/drawing/2014/main" val="2897609358"/>
                    </a:ext>
                  </a:extLst>
                </a:gridCol>
                <a:gridCol w="1177159">
                  <a:extLst>
                    <a:ext uri="{9D8B030D-6E8A-4147-A177-3AD203B41FA5}">
                      <a16:colId xmlns:a16="http://schemas.microsoft.com/office/drawing/2014/main" val="120153746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561765239"/>
                    </a:ext>
                  </a:extLst>
                </a:gridCol>
                <a:gridCol w="2070538">
                  <a:extLst>
                    <a:ext uri="{9D8B030D-6E8A-4147-A177-3AD203B41FA5}">
                      <a16:colId xmlns:a16="http://schemas.microsoft.com/office/drawing/2014/main" val="4254709950"/>
                    </a:ext>
                  </a:extLst>
                </a:gridCol>
                <a:gridCol w="1723696">
                  <a:extLst>
                    <a:ext uri="{9D8B030D-6E8A-4147-A177-3AD203B41FA5}">
                      <a16:colId xmlns:a16="http://schemas.microsoft.com/office/drawing/2014/main" val="2679397699"/>
                    </a:ext>
                  </a:extLst>
                </a:gridCol>
                <a:gridCol w="1954924">
                  <a:extLst>
                    <a:ext uri="{9D8B030D-6E8A-4147-A177-3AD203B41FA5}">
                      <a16:colId xmlns:a16="http://schemas.microsoft.com/office/drawing/2014/main" val="2460863783"/>
                    </a:ext>
                  </a:extLst>
                </a:gridCol>
                <a:gridCol w="2039006">
                  <a:extLst>
                    <a:ext uri="{9D8B030D-6E8A-4147-A177-3AD203B41FA5}">
                      <a16:colId xmlns:a16="http://schemas.microsoft.com/office/drawing/2014/main" val="2504527705"/>
                    </a:ext>
                  </a:extLst>
                </a:gridCol>
              </a:tblGrid>
              <a:tr h="520802">
                <a:tc>
                  <a:txBody>
                    <a:bodyPr/>
                    <a:lstStyle>
                      <a:lvl1pPr marL="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4864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9728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64592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19456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74320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29184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84048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38912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Fuel Source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4864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9728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64592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19456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74320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29184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84048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38912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Generators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4864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9728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64592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19456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74320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29184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84048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38912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Facilities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4864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9728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64592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19456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74320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29184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84048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38912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Nameplate Capacity (Megawatts) 2019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Percentage by Capacity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4472C4"/>
                      </a:solidFill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472C4"/>
                      </a:solidFill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4864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9728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64592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19456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74320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29184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84048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38912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Generation (MWh)</a:t>
                      </a:r>
                    </a:p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2019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rgbClr val="4472C4"/>
                      </a:solidFill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472C4"/>
                      </a:solidFill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Percentages of Energy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814393"/>
                  </a:ext>
                </a:extLst>
              </a:tr>
              <a:tr h="208852">
                <a:tc>
                  <a:txBody>
                    <a:bodyPr/>
                    <a:lstStyle>
                      <a:lvl1pPr marL="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4864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9728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64592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19456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74320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29184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84048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38912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Coal</a:t>
                      </a:r>
                      <a:endParaRPr lang="en-US" sz="1800" b="0" i="0" u="none" strike="noStrike" dirty="0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rgbClr val="4472C4"/>
                      </a:solidFill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kern="12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kern="12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kern="12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1,459.8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kern="12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kern="12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7,168,000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kern="12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6.73%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472C4"/>
                      </a:solidFill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42699"/>
                  </a:ext>
                </a:extLst>
              </a:tr>
              <a:tr h="277011">
                <a:tc>
                  <a:txBody>
                    <a:bodyPr/>
                    <a:lstStyle>
                      <a:lvl1pPr marL="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4864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9728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64592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19456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74320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29184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84048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38912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Hydroelectric</a:t>
                      </a:r>
                      <a:endParaRPr lang="en-US" sz="1800" b="0" i="0" u="none" strike="noStrike" dirty="0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rgbClr val="4472C4"/>
                      </a:solidFill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kern="120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287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kern="12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kern="12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21,177.1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kern="12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66.6%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4472C4"/>
                      </a:solidFill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kern="12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66,020,000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4472C4"/>
                      </a:solidFill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kern="12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62.06%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643707"/>
                  </a:ext>
                </a:extLst>
              </a:tr>
              <a:tr h="208852">
                <a:tc>
                  <a:txBody>
                    <a:bodyPr/>
                    <a:lstStyle>
                      <a:lvl1pPr marL="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4864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9728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64592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19456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74320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29184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84048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38912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800" u="none" strike="noStrike"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Natural Gas</a:t>
                      </a:r>
                      <a:endParaRPr lang="en-US" sz="1800" b="0" i="0" u="none" strike="noStrike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rgbClr val="4472C4"/>
                      </a:solidFill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kern="120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kern="120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kern="12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4,116.4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kern="12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12.94%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4472C4"/>
                      </a:solidFill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kern="12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15,729,000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4472C4"/>
                      </a:solidFill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kern="12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14.78%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878666"/>
                  </a:ext>
                </a:extLst>
              </a:tr>
              <a:tr h="208852">
                <a:tc>
                  <a:txBody>
                    <a:bodyPr/>
                    <a:lstStyle>
                      <a:lvl1pPr marL="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4864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9728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64592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19456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74320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29184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84048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38912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800" u="none" strike="noStrike"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Nuclear</a:t>
                      </a:r>
                      <a:endParaRPr lang="en-US" sz="1800" b="0" i="0" u="none" strike="noStrike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rgbClr val="4472C4"/>
                      </a:solidFill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kern="120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kern="120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kern="12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1,200.0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kern="12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3.77%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4472C4"/>
                      </a:solidFill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kern="12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8,866,000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4472C4"/>
                      </a:solidFill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kern="12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8.33%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969960"/>
                  </a:ext>
                </a:extLst>
              </a:tr>
              <a:tr h="208852">
                <a:tc>
                  <a:txBody>
                    <a:bodyPr/>
                    <a:lstStyle>
                      <a:lvl1pPr marL="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4864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9728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64592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19456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74320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29184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84048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38912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800" u="none" strike="noStrike"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Wind</a:t>
                      </a:r>
                      <a:endParaRPr lang="en-US" sz="1800" b="0" i="0" u="none" strike="noStrike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rgbClr val="4472C4"/>
                      </a:solidFill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kern="120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kern="120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kern="12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3,083.4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kern="12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9.69%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kern="12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6,679,000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kern="12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6.27%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472C4"/>
                      </a:solidFill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376385"/>
                  </a:ext>
                </a:extLst>
              </a:tr>
              <a:tr h="208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Biomass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4472C4"/>
                      </a:solidFill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kern="12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kern="12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kern="12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402.1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kern="12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1.26%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kern="12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1,543,000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kern="12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1.45%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472C4"/>
                      </a:solidFill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036500"/>
                  </a:ext>
                </a:extLst>
              </a:tr>
              <a:tr h="585342">
                <a:tc>
                  <a:txBody>
                    <a:bodyPr/>
                    <a:lstStyle>
                      <a:lvl1pPr marL="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4864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9728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64592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19456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74320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29184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84048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38912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Solar, thermal and Photovoltaic</a:t>
                      </a:r>
                      <a:endParaRPr lang="en-US" sz="1800" b="0" i="0" u="none" strike="noStrike" dirty="0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rgbClr val="4472C4"/>
                      </a:solidFill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472C4"/>
                      </a:solidFill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kern="12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kern="12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kern="12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19.7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kern="12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0.061%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kern="12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43,000</a:t>
                      </a:r>
                    </a:p>
                    <a:p>
                      <a:pPr algn="r" fontAlgn="b"/>
                      <a:endParaRPr lang="en-US" sz="1800" u="none" strike="noStrike" kern="1200" dirty="0">
                        <a:solidFill>
                          <a:schemeClr val="accent2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rgbClr val="4472C4"/>
                      </a:solidFill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472C4"/>
                      </a:solidFill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kern="12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0.04%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109711"/>
                  </a:ext>
                </a:extLst>
              </a:tr>
              <a:tr h="585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Others (Petroleum)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4472C4"/>
                      </a:solidFill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kern="12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kern="12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kern="12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335.9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kern="12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1.05%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kern="12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321,000</a:t>
                      </a:r>
                    </a:p>
                    <a:p>
                      <a:pPr algn="r" fontAlgn="b"/>
                      <a:endParaRPr lang="en-US" sz="1800" u="none" strike="noStrike" kern="1200" dirty="0">
                        <a:solidFill>
                          <a:schemeClr val="accent2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kern="12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472C4"/>
                      </a:solidFill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386951"/>
                  </a:ext>
                </a:extLst>
              </a:tr>
              <a:tr h="585342">
                <a:tc>
                  <a:txBody>
                    <a:bodyPr/>
                    <a:lstStyle>
                      <a:lvl1pPr marL="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4864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9728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64592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19456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74320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29184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84048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389120" algn="l" defTabSz="1097280" rtl="0" eaLnBrk="1" latinLnBrk="0" hangingPunct="1">
                        <a:defRPr sz="21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All Sources</a:t>
                      </a:r>
                      <a:endParaRPr lang="en-US" sz="1800" b="0" i="0" u="none" strike="noStrike" dirty="0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rgbClr val="4472C4"/>
                      </a:solidFill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kern="12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427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kern="120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kern="12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31,794.4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kern="12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kern="12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106,369,000</a:t>
                      </a:r>
                    </a:p>
                    <a:p>
                      <a:pPr algn="r" fontAlgn="b"/>
                      <a:endParaRPr lang="en-US" sz="1800" u="none" strike="noStrike" kern="1200" dirty="0">
                        <a:solidFill>
                          <a:schemeClr val="accent2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kern="12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472C4"/>
                      </a:solidFill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208294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3BC6A54-51B0-4402-3ECD-81CC6391D78E}"/>
              </a:ext>
            </a:extLst>
          </p:cNvPr>
          <p:cNvSpPr txBox="1"/>
          <p:nvPr/>
        </p:nvSpPr>
        <p:spPr>
          <a:xfrm>
            <a:off x="882514" y="7860268"/>
            <a:ext cx="74506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Source: EIA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C9FFE5-D41B-3AEC-3EA4-49E0A3963725}"/>
              </a:ext>
            </a:extLst>
          </p:cNvPr>
          <p:cNvSpPr txBox="1"/>
          <p:nvPr/>
        </p:nvSpPr>
        <p:spPr>
          <a:xfrm>
            <a:off x="1392622" y="6563747"/>
            <a:ext cx="1103060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Winter and Summer peak demand in 2019 are 18,258 MW and 14,489 MW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Winter and Summer peak demand in 2020 are 17,254 MW and 14,843 MW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82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D13F07-3F5F-C6D4-94D2-AD201C47E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87BDE-0161-4610-9FFB-D8F890C78F2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66838" y="2033588"/>
            <a:ext cx="13263562" cy="5559425"/>
          </a:xfrm>
        </p:spPr>
        <p:txBody>
          <a:bodyPr lIns="91440" tIns="45720" rIns="91440" bIns="45720" anchor="t">
            <a:normAutofit fontScale="850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85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/>
              </a:rPr>
              <a:t>Wind based power generation has greater potential in comparison to solar generation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85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/>
              </a:rPr>
              <a:t>Wind is contributing highest among all the other renewable energy sources 6% generation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85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/>
              </a:rPr>
              <a:t>Variations of wind plant productions analyzed (utilizing EIA data)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37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/>
              </a:rPr>
              <a:t>Wind capacity factors represent wind generation availability and generation pattern for a month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37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/>
              </a:rPr>
              <a:t>Wind capacity factors widely vary from two utilities in the same state that reflects geographical location play major roles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37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/>
              </a:rPr>
              <a:t>There is no single variability profile showcasing complete WA state level generation and average indices still are not effective for planning wind resources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37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/>
              </a:rPr>
              <a:t>In the same year, capacity factors for January month from two different utilities profile drastically vary from 0.2 to 0.4 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37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/>
              </a:rPr>
              <a:t>There is no single wind plant average capacity that meets all the year-long wind intermittency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37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/>
              </a:rPr>
              <a:t>Coal generation supports winter peak load heavily and needs high wind plant capacity to match the same level of coal generation</a:t>
            </a:r>
            <a:endParaRPr lang="en-US" sz="2850" dirty="0">
              <a:solidFill>
                <a:schemeClr val="accent2"/>
              </a:solidFill>
              <a:latin typeface="+mj-lt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BCED49-90CF-953E-D50C-F59436E07038}"/>
              </a:ext>
            </a:extLst>
          </p:cNvPr>
          <p:cNvSpPr txBox="1"/>
          <p:nvPr/>
        </p:nvSpPr>
        <p:spPr>
          <a:xfrm>
            <a:off x="6060556" y="37103"/>
            <a:ext cx="86549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 State Coal Generation Replacement Study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79405-E48E-91CC-6B08-0864646DDC6C}"/>
              </a:ext>
            </a:extLst>
          </p:cNvPr>
          <p:cNvSpPr txBox="1"/>
          <p:nvPr/>
        </p:nvSpPr>
        <p:spPr>
          <a:xfrm>
            <a:off x="882514" y="7860268"/>
            <a:ext cx="74506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Source: 1) EIA data, 2) Utilities IRP, 3) WA Department of Commerce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67676-945D-1845-B61A-79DBB60BDD03}"/>
              </a:ext>
            </a:extLst>
          </p:cNvPr>
          <p:cNvSpPr txBox="1"/>
          <p:nvPr/>
        </p:nvSpPr>
        <p:spPr>
          <a:xfrm>
            <a:off x="5975496" y="1190249"/>
            <a:ext cx="86549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/>
              </a:rPr>
              <a:t>Goal: </a:t>
            </a:r>
            <a:r>
              <a:rPr lang="en-US" sz="24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/>
              </a:rPr>
              <a:t>Wind and energy storage are considered as alternate resources to replace the 6.7% coal generation in WA state data</a:t>
            </a:r>
          </a:p>
        </p:txBody>
      </p:sp>
    </p:spTree>
    <p:extLst>
      <p:ext uri="{BB962C8B-B14F-4D97-AF65-F5344CB8AC3E}">
        <p14:creationId xmlns:p14="http://schemas.microsoft.com/office/powerpoint/2010/main" val="193668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1E60B4-1EBF-797E-7C28-7524C418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A9C0C1-D9F8-FA5B-63C9-133A1AD26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for WA State Case Study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85F7C2-63B5-5713-FA86-9A54E18D3ADE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000" dirty="0">
                <a:solidFill>
                  <a:schemeClr val="accent2"/>
                </a:solidFill>
                <a:latin typeface="+mn-lt"/>
                <a:cs typeface="Times New Roman"/>
              </a:rPr>
              <a:t>A list of assumptions made in this particular case study are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accent2"/>
                </a:solidFill>
                <a:latin typeface="+mn-lt"/>
                <a:cs typeface="Times New Roman"/>
              </a:rPr>
              <a:t>BESS MW capacity will be the same as Coal Plant Capacity.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accent2"/>
                </a:solidFill>
                <a:latin typeface="+mn-lt"/>
                <a:cs typeface="Times New Roman"/>
              </a:rPr>
              <a:t>Generation and load data from Energy Information Administration (EIA) sources capture state-level level data precisely.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accent2"/>
                </a:solidFill>
                <a:latin typeface="+mn-lt"/>
                <a:cs typeface="Times New Roman"/>
              </a:rPr>
              <a:t>EIA platform considers state boundaries to fetch and compile all the electricity data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accent2"/>
                </a:solidFill>
                <a:latin typeface="+mn-lt"/>
                <a:cs typeface="Times New Roman"/>
              </a:rPr>
              <a:t>Maximum hourly generation from the Wind and Coal plant represent its plant MW capacity in that month of the year.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accent2"/>
                </a:solidFill>
                <a:latin typeface="+mn-lt"/>
                <a:cs typeface="Times New Roman"/>
              </a:rPr>
              <a:t>Wind plant assumed to have zero losses from power electronic conversion stages.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accent2"/>
                </a:solidFill>
                <a:latin typeface="+mn-lt"/>
                <a:cs typeface="Times New Roman"/>
              </a:rPr>
              <a:t>All the battery energy storage system (BESS) technology has 80% roundtrip efficiency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accent2"/>
                </a:solidFill>
                <a:latin typeface="+mn-lt"/>
                <a:cs typeface="Times New Roman"/>
              </a:rPr>
              <a:t>Utility-1 and Utility-2 wind profile restate state level wind profile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accent2"/>
                </a:solidFill>
                <a:latin typeface="+mn-lt"/>
                <a:cs typeface="Times New Roman"/>
              </a:rPr>
              <a:t>Normalized profile from Utility-1 and Utility-2  hourly wind data considered to extrapolate the WA state level generation in each month</a:t>
            </a:r>
          </a:p>
        </p:txBody>
      </p:sp>
    </p:spTree>
    <p:extLst>
      <p:ext uri="{BB962C8B-B14F-4D97-AF65-F5344CB8AC3E}">
        <p14:creationId xmlns:p14="http://schemas.microsoft.com/office/powerpoint/2010/main" val="22571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D13F07-3F5F-C6D4-94D2-AD201C47E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87BDE-0161-4610-9FFB-D8F890C78F2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21544" y="1913378"/>
            <a:ext cx="5473044" cy="5992656"/>
          </a:xfrm>
        </p:spPr>
        <p:txBody>
          <a:bodyPr lIns="91440" tIns="45720" rIns="91440" bIns="45720" anchor="t">
            <a:normAutofit/>
          </a:bodyPr>
          <a:lstStyle/>
          <a:p>
            <a:pPr marL="411480" indent="-411480">
              <a:lnSpc>
                <a:spcPct val="110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/>
              </a:rPr>
              <a:t>For Jan and Dec month, the wind capacity factor differs by 0.2.</a:t>
            </a:r>
          </a:p>
          <a:p>
            <a:pPr marL="411480" indent="-411480">
              <a:lnSpc>
                <a:spcPct val="110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/>
              </a:rPr>
              <a:t>There is no direct correlation between one plant to another.</a:t>
            </a:r>
          </a:p>
          <a:p>
            <a:pPr marL="411480" indent="-411480">
              <a:lnSpc>
                <a:spcPct val="110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/>
              </a:rPr>
              <a:t>All the wind pants in the same location lead to congestion and management problems.</a:t>
            </a:r>
          </a:p>
          <a:p>
            <a:pPr marL="411480" indent="-411480">
              <a:lnSpc>
                <a:spcPct val="110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/>
              </a:rPr>
              <a:t>Geographical diversification provides a more flexible generation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BCED49-90CF-953E-D50C-F59436E07038}"/>
              </a:ext>
            </a:extLst>
          </p:cNvPr>
          <p:cNvSpPr txBox="1"/>
          <p:nvPr/>
        </p:nvSpPr>
        <p:spPr>
          <a:xfrm>
            <a:off x="6587067" y="672541"/>
            <a:ext cx="53933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 Variability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79405-E48E-91CC-6B08-0864646DDC6C}"/>
              </a:ext>
            </a:extLst>
          </p:cNvPr>
          <p:cNvSpPr txBox="1"/>
          <p:nvPr/>
        </p:nvSpPr>
        <p:spPr>
          <a:xfrm>
            <a:off x="882514" y="7860268"/>
            <a:ext cx="74506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Source: EIA data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2EB612-5D8D-CCF3-8ABA-3B1B7EE4EAF3}"/>
              </a:ext>
            </a:extLst>
          </p:cNvPr>
          <p:cNvSpPr txBox="1"/>
          <p:nvPr/>
        </p:nvSpPr>
        <p:spPr>
          <a:xfrm rot="16200000">
            <a:off x="6198940" y="3297622"/>
            <a:ext cx="17143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Capacity factor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98031AA-B626-33C0-13FF-04B1CDE6A9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9194673"/>
              </p:ext>
            </p:extLst>
          </p:nvPr>
        </p:nvGraphicFramePr>
        <p:xfrm>
          <a:off x="7056107" y="1744029"/>
          <a:ext cx="7396651" cy="4933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934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D13F07-3F5F-C6D4-94D2-AD201C47E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87BDE-0161-4610-9FFB-D8F890C78F2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21544" y="1913378"/>
            <a:ext cx="5473044" cy="5992656"/>
          </a:xfrm>
        </p:spPr>
        <p:txBody>
          <a:bodyPr lIns="91440" tIns="45720" rIns="91440" bIns="45720" anchor="t">
            <a:normAutofit/>
          </a:bodyPr>
          <a:lstStyle/>
          <a:p>
            <a:pPr marL="411480" indent="-411480">
              <a:lnSpc>
                <a:spcPct val="110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/>
              </a:rPr>
              <a:t>For the same coal generation in Jan.2019 month, Wind nameplate capacity doubled w.r.to 0.2 and 0.4 capacity factors.</a:t>
            </a:r>
          </a:p>
          <a:p>
            <a:pPr marL="411480" indent="-411480">
              <a:lnSpc>
                <a:spcPct val="110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/>
              </a:rPr>
              <a:t>Accurate wind variability factors are required to estimate actual wind </a:t>
            </a:r>
          </a:p>
          <a:p>
            <a:pPr marL="411480" indent="-411480">
              <a:lnSpc>
                <a:spcPct val="110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/>
              </a:rPr>
              <a:t>For 6.7% coal generation replacement, more than double the existing nameplate capacity is needed (i.e. 7802MW)</a:t>
            </a:r>
          </a:p>
          <a:p>
            <a:pPr marL="411480" indent="-411480">
              <a:lnSpc>
                <a:spcPct val="110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/>
              </a:rPr>
              <a:t>This does not even guarantee steady hourly generation like a coal plant.</a:t>
            </a:r>
          </a:p>
          <a:p>
            <a:pPr marL="411480" indent="-411480">
              <a:lnSpc>
                <a:spcPct val="110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/>
              </a:rPr>
              <a:t>Storage system is must to make it a dispatchable source.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BCED49-90CF-953E-D50C-F59436E07038}"/>
              </a:ext>
            </a:extLst>
          </p:cNvPr>
          <p:cNvSpPr txBox="1"/>
          <p:nvPr/>
        </p:nvSpPr>
        <p:spPr>
          <a:xfrm>
            <a:off x="6265334" y="289308"/>
            <a:ext cx="83650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 Wind Nameplate Capacities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79405-E48E-91CC-6B08-0864646DDC6C}"/>
              </a:ext>
            </a:extLst>
          </p:cNvPr>
          <p:cNvSpPr txBox="1"/>
          <p:nvPr/>
        </p:nvSpPr>
        <p:spPr>
          <a:xfrm>
            <a:off x="882514" y="7860268"/>
            <a:ext cx="74506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Source: EIA data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C18FA30-D717-01AB-1D79-75B032CC230E}"/>
              </a:ext>
            </a:extLst>
          </p:cNvPr>
          <p:cNvGrpSpPr/>
          <p:nvPr/>
        </p:nvGrpSpPr>
        <p:grpSpPr>
          <a:xfrm>
            <a:off x="6598737" y="1051273"/>
            <a:ext cx="8031655" cy="6380888"/>
            <a:chOff x="7828426" y="1051272"/>
            <a:chExt cx="6801974" cy="535852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32EB612-5D8D-CCF3-8ABA-3B1B7EE4EAF3}"/>
                </a:ext>
              </a:extLst>
            </p:cNvPr>
            <p:cNvSpPr txBox="1"/>
            <p:nvPr/>
          </p:nvSpPr>
          <p:spPr>
            <a:xfrm rot="16200000">
              <a:off x="7380609" y="2807184"/>
              <a:ext cx="1156290" cy="2606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aseline="0" dirty="0">
                  <a:latin typeface="Calibri" panose="020F0502020204030204" pitchFamily="34" charset="0"/>
                  <a:cs typeface="Calibri" panose="020F0502020204030204" pitchFamily="34" charset="0"/>
                </a:rPr>
                <a:t>MW</a:t>
              </a:r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677186D8-84AD-6447-CF5D-B7AFCA1BB1F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20908486"/>
                </p:ext>
              </p:extLst>
            </p:nvPr>
          </p:nvGraphicFramePr>
          <p:xfrm>
            <a:off x="8112642" y="1051272"/>
            <a:ext cx="6517758" cy="53585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4247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A3CA9-B9CE-3E18-C88C-9288B866C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Comparison of Generation- Jan 2019 &amp; 2020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67F9426-EE7B-40AC-8D5C-4D959A580B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5134501"/>
              </p:ext>
            </p:extLst>
          </p:nvPr>
        </p:nvGraphicFramePr>
        <p:xfrm>
          <a:off x="1467829" y="1797591"/>
          <a:ext cx="11188953" cy="611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A8F47F6-2B80-AF3A-CC98-97F4800BE815}"/>
              </a:ext>
            </a:extLst>
          </p:cNvPr>
          <p:cNvSpPr txBox="1"/>
          <p:nvPr/>
        </p:nvSpPr>
        <p:spPr>
          <a:xfrm>
            <a:off x="4779979" y="7878735"/>
            <a:ext cx="4564655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0" b="1" dirty="0"/>
              <a:t>Fig. Generation profile-Jan. 2019</a:t>
            </a:r>
          </a:p>
        </p:txBody>
      </p:sp>
    </p:spTree>
    <p:extLst>
      <p:ext uri="{BB962C8B-B14F-4D97-AF65-F5344CB8AC3E}">
        <p14:creationId xmlns:p14="http://schemas.microsoft.com/office/powerpoint/2010/main" val="164562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A3CA9-B9CE-3E18-C88C-9288B866C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Comparison of Generation- Jan 2019 &amp; 2020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CC59B21-F468-C11A-2E0B-83547C191C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5612881"/>
              </p:ext>
            </p:extLst>
          </p:nvPr>
        </p:nvGraphicFramePr>
        <p:xfrm>
          <a:off x="1634067" y="1889717"/>
          <a:ext cx="12497224" cy="5899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CCF878B-B6D2-7DBD-8D0A-0F4D9883AE95}"/>
              </a:ext>
            </a:extLst>
          </p:cNvPr>
          <p:cNvSpPr txBox="1"/>
          <p:nvPr/>
        </p:nvSpPr>
        <p:spPr>
          <a:xfrm>
            <a:off x="4845847" y="7868052"/>
            <a:ext cx="4564655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0" b="1" dirty="0"/>
              <a:t>Fig. Generation profile-Jan. 2020</a:t>
            </a:r>
          </a:p>
        </p:txBody>
      </p:sp>
    </p:spTree>
    <p:extLst>
      <p:ext uri="{BB962C8B-B14F-4D97-AF65-F5344CB8AC3E}">
        <p14:creationId xmlns:p14="http://schemas.microsoft.com/office/powerpoint/2010/main" val="4681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60B65-4166-47BB-8D05-81F1308AB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420" y="270933"/>
            <a:ext cx="8513680" cy="821267"/>
          </a:xfrm>
        </p:spPr>
        <p:txBody>
          <a:bodyPr/>
          <a:lstStyle/>
          <a:p>
            <a:r>
              <a:rPr lang="en-US" sz="4400" dirty="0"/>
              <a:t>Wind Variability Observations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61C99-FEBB-46B7-AA26-A0BDFBFE22D2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2"/>
                </a:solidFill>
              </a:rPr>
              <a:t>Average monthly capacity factor of wind generation in WA state is 0.33 and lowest is 0.20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2"/>
                </a:solidFill>
              </a:rPr>
              <a:t>Wind annual capacity factor considered in most of the IRP reports is 0.35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2"/>
                </a:solidFill>
              </a:rPr>
              <a:t>Monthly Wind capacity factor drops below 0.33 in March, July, Aug, and Nov.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2"/>
                </a:solidFill>
              </a:rPr>
              <a:t>Battery energy storage system roundtrip efficiency assumed to be 80%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2"/>
                </a:solidFill>
              </a:rPr>
              <a:t>Daily average zero wind hours are 4 </a:t>
            </a:r>
            <a:r>
              <a:rPr lang="en-US" sz="2400" dirty="0" err="1">
                <a:solidFill>
                  <a:schemeClr val="accent2"/>
                </a:solidFill>
              </a:rPr>
              <a:t>hrs</a:t>
            </a:r>
            <a:r>
              <a:rPr lang="en-US" sz="2400" dirty="0">
                <a:solidFill>
                  <a:schemeClr val="accent2"/>
                </a:solidFill>
              </a:rPr>
              <a:t> per day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2"/>
                </a:solidFill>
              </a:rPr>
              <a:t>Total below-average wind generation hours are 14 </a:t>
            </a:r>
            <a:r>
              <a:rPr lang="en-US" sz="2400" dirty="0" err="1">
                <a:solidFill>
                  <a:schemeClr val="accent2"/>
                </a:solidFill>
              </a:rPr>
              <a:t>hrs</a:t>
            </a:r>
            <a:r>
              <a:rPr lang="en-US" sz="2400" dirty="0">
                <a:solidFill>
                  <a:schemeClr val="accent2"/>
                </a:solidFill>
              </a:rPr>
              <a:t> per day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2"/>
                </a:solidFill>
              </a:rPr>
              <a:t>In the worst month, continuous zero wind hours are 59 </a:t>
            </a:r>
            <a:r>
              <a:rPr lang="en-US" sz="2400" dirty="0" err="1">
                <a:solidFill>
                  <a:schemeClr val="accent2"/>
                </a:solidFill>
              </a:rPr>
              <a:t>hrs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>
                <a:solidFill>
                  <a:schemeClr val="accent2"/>
                </a:solidFill>
                <a:sym typeface="Wingdings" panose="05000000000000000000" pitchFamily="2" charset="2"/>
              </a:rPr>
              <a:t>≈ 2.5days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2"/>
                </a:solidFill>
                <a:sym typeface="Wingdings" panose="05000000000000000000" pitchFamily="2" charset="2"/>
              </a:rPr>
              <a:t>If we count very low generation hours, then continuous non-available wind days are ≈3 days</a:t>
            </a:r>
          </a:p>
          <a:p>
            <a:pPr marL="0" indent="0">
              <a:spcAft>
                <a:spcPts val="1200"/>
              </a:spcAft>
              <a:buNone/>
            </a:pPr>
            <a:endParaRPr lang="en-US" sz="2400" dirty="0">
              <a:solidFill>
                <a:schemeClr val="accent2"/>
              </a:solidFill>
            </a:endParaRPr>
          </a:p>
          <a:p>
            <a:pPr>
              <a:spcAft>
                <a:spcPts val="1200"/>
              </a:spcAft>
            </a:pP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DD968-A161-F761-2630-9565FA204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80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D13F07-3F5F-C6D4-94D2-AD201C47E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87BDE-0161-4610-9FFB-D8F890C78F2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74447" y="1864255"/>
            <a:ext cx="12843153" cy="5738812"/>
          </a:xfrm>
        </p:spPr>
        <p:txBody>
          <a:bodyPr lIns="91440" tIns="45720" rIns="91440" bIns="45720" anchor="t">
            <a:normAutofit fontScale="850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5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/>
              </a:rPr>
              <a:t>For same January month, two wind capacity-based generators give different battery energy storage capacities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37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/>
              </a:rPr>
              <a:t>As the wind plant capacity factor increases, the needed battery energy storage capacity decreases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5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/>
              </a:rPr>
              <a:t>In our test month (January 2019), to provide equivalent dispatched energy to the statewide coal generation: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37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/>
              </a:rPr>
              <a:t>One example, with 4002 MW wind capacity and 0.23 capacity factor, required 360,000 MWh battery energy storage capacity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37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/>
              </a:rPr>
              <a:t>For another example, 7802 MW wind capacity with respect to the worst capacity factor of the year, required 110,000 MWh battery energy storage capacity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5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/>
              </a:rPr>
              <a:t>Caveats:  This test month does not apply to any other months.  Also, the operational dispatch strategy for the storage would likely be significantly different than shown here for illustrative purposes.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BCED49-90CF-953E-D50C-F59436E07038}"/>
              </a:ext>
            </a:extLst>
          </p:cNvPr>
          <p:cNvSpPr txBox="1"/>
          <p:nvPr/>
        </p:nvSpPr>
        <p:spPr>
          <a:xfrm>
            <a:off x="5847906" y="520579"/>
            <a:ext cx="88675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Replacement Study for January Month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79405-E48E-91CC-6B08-0864646DDC6C}"/>
              </a:ext>
            </a:extLst>
          </p:cNvPr>
          <p:cNvSpPr txBox="1"/>
          <p:nvPr/>
        </p:nvSpPr>
        <p:spPr>
          <a:xfrm>
            <a:off x="882514" y="7860268"/>
            <a:ext cx="74506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Source: 1) EIA data, 2) Utilities IRP, 3) WA Department of Commerce</a:t>
            </a:r>
          </a:p>
        </p:txBody>
      </p:sp>
    </p:spTree>
    <p:extLst>
      <p:ext uri="{BB962C8B-B14F-4D97-AF65-F5344CB8AC3E}">
        <p14:creationId xmlns:p14="http://schemas.microsoft.com/office/powerpoint/2010/main" val="321762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D13F07-3F5F-C6D4-94D2-AD201C47E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BCED49-90CF-953E-D50C-F59436E07038}"/>
              </a:ext>
            </a:extLst>
          </p:cNvPr>
          <p:cNvSpPr txBox="1"/>
          <p:nvPr/>
        </p:nvSpPr>
        <p:spPr>
          <a:xfrm>
            <a:off x="5847906" y="37103"/>
            <a:ext cx="88675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Replacement Study for January Month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79405-E48E-91CC-6B08-0864646DDC6C}"/>
              </a:ext>
            </a:extLst>
          </p:cNvPr>
          <p:cNvSpPr txBox="1"/>
          <p:nvPr/>
        </p:nvSpPr>
        <p:spPr>
          <a:xfrm>
            <a:off x="882514" y="7860268"/>
            <a:ext cx="74506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Source: 1) EIA data, 2) Utilities IRP, 3) WA Department of Commerce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EF29E66-8950-DC80-2DA5-9313480037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994299"/>
              </p:ext>
            </p:extLst>
          </p:nvPr>
        </p:nvGraphicFramePr>
        <p:xfrm>
          <a:off x="1286933" y="2133348"/>
          <a:ext cx="6346907" cy="5054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978EBB8F-7E07-9480-05EE-AC4BCA1345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59937"/>
              </p:ext>
            </p:extLst>
          </p:nvPr>
        </p:nvGraphicFramePr>
        <p:xfrm>
          <a:off x="8636000" y="840917"/>
          <a:ext cx="5994399" cy="3815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2BB984BD-CA04-2B7A-295E-781C32F268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665987"/>
              </p:ext>
            </p:extLst>
          </p:nvPr>
        </p:nvGraphicFramePr>
        <p:xfrm>
          <a:off x="8923867" y="4495800"/>
          <a:ext cx="5591386" cy="3815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0262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B85A3-30C0-3130-FD7E-447652939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266F4E8-8728-0328-3B0C-A4F517AD4FC6}"/>
              </a:ext>
            </a:extLst>
          </p:cNvPr>
          <p:cNvSpPr txBox="1">
            <a:spLocks/>
          </p:cNvSpPr>
          <p:nvPr/>
        </p:nvSpPr>
        <p:spPr>
          <a:xfrm>
            <a:off x="1133857" y="1811867"/>
            <a:ext cx="8244060" cy="6166907"/>
          </a:xfrm>
        </p:spPr>
        <p:txBody>
          <a:bodyPr>
            <a:normAutofit fontScale="92500" lnSpcReduction="10000"/>
          </a:bodyPr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3120" b="1" dirty="0">
              <a:solidFill>
                <a:srgbClr val="000000"/>
              </a:solidFill>
              <a:latin typeface="+mj-lt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12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Compelling Issues &amp; Challenges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Regional observations building on NASEM report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Consider State and Federal policies and goals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Review utilities’ integrated resource plans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The Western Interconnection that has historically benefited from surplus capacity is now experiencing issues: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Tightening supply with generation retirements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Increasing volatility due to extreme weather conditions coinciding with resource availability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20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(e.g., correlation between temperature extremes and wind unavailability, both summer and winter)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Recent reliability concerns may be exacerbated with additional thermal plant retirements unless significant storage capacity is added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20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Particular concern meeting peak conditions when there is a below average water year and a low wind day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B649B12-8542-0F16-4778-E1AAB0A3E4BC}"/>
              </a:ext>
            </a:extLst>
          </p:cNvPr>
          <p:cNvSpPr txBox="1">
            <a:spLocks/>
          </p:cNvSpPr>
          <p:nvPr/>
        </p:nvSpPr>
        <p:spPr>
          <a:xfrm>
            <a:off x="3496733" y="250825"/>
            <a:ext cx="9745134" cy="998538"/>
          </a:xfrm>
        </p:spPr>
        <p:txBody>
          <a:bodyPr>
            <a:noAutofit/>
          </a:bodyPr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Motivation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C816EB-FF31-39BF-DB81-194CA6C51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555" y="915193"/>
            <a:ext cx="5305712" cy="67787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67AB77-08D4-4033-EF73-CFFF60A2A0C5}"/>
              </a:ext>
            </a:extLst>
          </p:cNvPr>
          <p:cNvSpPr txBox="1"/>
          <p:nvPr/>
        </p:nvSpPr>
        <p:spPr>
          <a:xfrm>
            <a:off x="882513" y="7860268"/>
            <a:ext cx="113342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Source: 1) NASEM Report 2021, 2) PNW Utilities IRP  </a:t>
            </a:r>
          </a:p>
        </p:txBody>
      </p:sp>
    </p:spTree>
    <p:extLst>
      <p:ext uri="{BB962C8B-B14F-4D97-AF65-F5344CB8AC3E}">
        <p14:creationId xmlns:p14="http://schemas.microsoft.com/office/powerpoint/2010/main" val="394261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A3CA9-B9CE-3E18-C88C-9288B866C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Wind + BESS Variation Study- Jan, May, Dec. 2019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BB984BD-CA04-2B7A-295E-781C32F268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6844934"/>
              </p:ext>
            </p:extLst>
          </p:nvPr>
        </p:nvGraphicFramePr>
        <p:xfrm>
          <a:off x="1096554" y="1911239"/>
          <a:ext cx="5698385" cy="3284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CB71198-4375-8463-92EA-907A20D3F7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8629489"/>
              </p:ext>
            </p:extLst>
          </p:nvPr>
        </p:nvGraphicFramePr>
        <p:xfrm>
          <a:off x="7639010" y="1949669"/>
          <a:ext cx="6281942" cy="3200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EEC6478-5783-12A6-C22A-CE942CAC44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7492140"/>
              </p:ext>
            </p:extLst>
          </p:nvPr>
        </p:nvGraphicFramePr>
        <p:xfrm>
          <a:off x="4419600" y="5240373"/>
          <a:ext cx="8183881" cy="2989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6EC225A-570C-997F-04C0-86CBF3A7B332}"/>
              </a:ext>
            </a:extLst>
          </p:cNvPr>
          <p:cNvSpPr txBox="1"/>
          <p:nvPr/>
        </p:nvSpPr>
        <p:spPr>
          <a:xfrm>
            <a:off x="921056" y="5799172"/>
            <a:ext cx="33356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Last label indicates one week interval with fixed SoC at the end of cycle.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100% discharge</a:t>
            </a:r>
          </a:p>
        </p:txBody>
      </p:sp>
    </p:spTree>
    <p:extLst>
      <p:ext uri="{BB962C8B-B14F-4D97-AF65-F5344CB8AC3E}">
        <p14:creationId xmlns:p14="http://schemas.microsoft.com/office/powerpoint/2010/main" val="115812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60B65-4166-47BB-8D05-81F1308AB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420" y="270934"/>
            <a:ext cx="7916779" cy="927246"/>
          </a:xfrm>
        </p:spPr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61C99-FEBB-46B7-AA26-A0BDFBFE22D2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72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accent2"/>
                </a:solidFill>
              </a:rPr>
              <a:t>One week interval is considered as cycle for BESS with 100%</a:t>
            </a:r>
          </a:p>
          <a:p>
            <a:pPr>
              <a:lnSpc>
                <a:spcPct val="100000"/>
              </a:lnSpc>
              <a:spcBef>
                <a:spcPts val="72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accent2"/>
                </a:solidFill>
              </a:rPr>
              <a:t>There is no concrete source to recharge huge BESS at the end of week or day to 100% for next day until full wind generation available.</a:t>
            </a:r>
          </a:p>
          <a:p>
            <a:pPr>
              <a:lnSpc>
                <a:spcPct val="100000"/>
              </a:lnSpc>
              <a:spcBef>
                <a:spcPts val="72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accent2"/>
                </a:solidFill>
              </a:rPr>
              <a:t>2.5-5 days of back up energy needed with Base load equivalent value for each week (here considering Max wind Plant capacity from all the months)</a:t>
            </a:r>
          </a:p>
          <a:p>
            <a:pPr marL="0" indent="0">
              <a:lnSpc>
                <a:spcPct val="100000"/>
              </a:lnSpc>
              <a:spcBef>
                <a:spcPts val="72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chemeClr val="accent2"/>
                </a:solidFill>
              </a:rPr>
              <a:t>	Example :1460*2.5*24=87600 MWh for a given month</a:t>
            </a:r>
          </a:p>
          <a:p>
            <a:pPr>
              <a:lnSpc>
                <a:spcPct val="100000"/>
              </a:lnSpc>
              <a:spcBef>
                <a:spcPts val="72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accent2"/>
                </a:solidFill>
              </a:rPr>
              <a:t>In each month, few continuous days are zero wind hours</a:t>
            </a:r>
            <a:r>
              <a:rPr lang="en-US" sz="2400" dirty="0">
                <a:solidFill>
                  <a:schemeClr val="accent2"/>
                </a:solidFill>
                <a:sym typeface="Wingdings" panose="05000000000000000000" pitchFamily="2" charset="2"/>
              </a:rPr>
              <a:t> Same week decides BESS sizing overall.</a:t>
            </a:r>
          </a:p>
          <a:p>
            <a:pPr>
              <a:lnSpc>
                <a:spcPct val="100000"/>
              </a:lnSpc>
              <a:spcBef>
                <a:spcPts val="72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accent2"/>
                </a:solidFill>
              </a:rPr>
              <a:t>Remaining weeks still maintain close to the same 60-80% end of the week</a:t>
            </a:r>
          </a:p>
          <a:p>
            <a:pPr>
              <a:lnSpc>
                <a:spcPct val="100000"/>
              </a:lnSpc>
              <a:spcBef>
                <a:spcPts val="72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accent2"/>
                </a:solidFill>
              </a:rPr>
              <a:t>No direct coincidence of continuous zero wind days from one to another year</a:t>
            </a:r>
          </a:p>
          <a:p>
            <a:pPr>
              <a:lnSpc>
                <a:spcPct val="100000"/>
              </a:lnSpc>
              <a:spcBef>
                <a:spcPts val="72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accent2"/>
                </a:solidFill>
              </a:rPr>
              <a:t>BESS and Wind Plant capacity are sensitive to Weather</a:t>
            </a:r>
          </a:p>
        </p:txBody>
      </p:sp>
    </p:spTree>
    <p:extLst>
      <p:ext uri="{BB962C8B-B14F-4D97-AF65-F5344CB8AC3E}">
        <p14:creationId xmlns:p14="http://schemas.microsoft.com/office/powerpoint/2010/main" val="428501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E66DE-7C88-4706-A61D-A5835EE294E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endParaRPr lang="en-US" sz="384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87BDE-0161-4610-9FFB-D8F890C78F2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68780" y="2032907"/>
            <a:ext cx="7450666" cy="55594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72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Weekly BESS charge/discharge cycles considered.</a:t>
            </a:r>
          </a:p>
          <a:p>
            <a:pPr>
              <a:lnSpc>
                <a:spcPct val="100000"/>
              </a:lnSpc>
              <a:spcBef>
                <a:spcPts val="72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One-week interval is considered as a cycle for BESS with 100% SoC</a:t>
            </a:r>
          </a:p>
          <a:p>
            <a:pPr>
              <a:lnSpc>
                <a:spcPct val="100000"/>
              </a:lnSpc>
              <a:spcBef>
                <a:spcPts val="72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2.5-5 days of backup energy needed with Base load equivalent value for each week.</a:t>
            </a:r>
          </a:p>
          <a:p>
            <a:pPr>
              <a:lnSpc>
                <a:spcPct val="100000"/>
              </a:lnSpc>
              <a:spcBef>
                <a:spcPts val="72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BESS MWh is needed matches with weekly BESS capacity since continuous non-available wind hours match with weekly interval</a:t>
            </a:r>
          </a:p>
          <a:p>
            <a:pPr>
              <a:lnSpc>
                <a:spcPct val="100000"/>
              </a:lnSpc>
              <a:spcBef>
                <a:spcPts val="72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there is a reliable source to compensate continuous non-wind available periods, then Significant amount of BESS capacity reductions can occur.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BCED49-90CF-953E-D50C-F59436E07038}"/>
              </a:ext>
            </a:extLst>
          </p:cNvPr>
          <p:cNvSpPr txBox="1"/>
          <p:nvPr/>
        </p:nvSpPr>
        <p:spPr>
          <a:xfrm>
            <a:off x="5847906" y="37103"/>
            <a:ext cx="88675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Weekly BESS Cutoff simulations for Jan. 2019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79405-E48E-91CC-6B08-0864646DDC6C}"/>
              </a:ext>
            </a:extLst>
          </p:cNvPr>
          <p:cNvSpPr txBox="1"/>
          <p:nvPr/>
        </p:nvSpPr>
        <p:spPr>
          <a:xfrm>
            <a:off x="882514" y="7860268"/>
            <a:ext cx="74506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Source: 1) EIA data, 2) Utilities IRP, 3) WA Department of Commerce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D13F07-3F5F-C6D4-94D2-AD201C47E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2BB984BD-CA04-2B7A-295E-781C32F26836}"/>
              </a:ext>
            </a:extLst>
          </p:cNvPr>
          <p:cNvGraphicFramePr/>
          <p:nvPr/>
        </p:nvGraphicFramePr>
        <p:xfrm>
          <a:off x="8574246" y="4872920"/>
          <a:ext cx="5722620" cy="3374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D1F07C7F-6EA4-7C16-B3DA-2D550437FB0C}"/>
              </a:ext>
            </a:extLst>
          </p:cNvPr>
          <p:cNvGraphicFramePr/>
          <p:nvPr/>
        </p:nvGraphicFramePr>
        <p:xfrm>
          <a:off x="8574246" y="1441654"/>
          <a:ext cx="5420050" cy="2800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EB1C7FAB-883F-4391-DB48-BA26CA6905D0}"/>
              </a:ext>
            </a:extLst>
          </p:cNvPr>
          <p:cNvSpPr txBox="1"/>
          <p:nvPr/>
        </p:nvSpPr>
        <p:spPr>
          <a:xfrm>
            <a:off x="9099107" y="882685"/>
            <a:ext cx="57226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BESS weekly cutoff SoC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8DC64D-010C-4E1C-17B0-33361A552DCB}"/>
              </a:ext>
            </a:extLst>
          </p:cNvPr>
          <p:cNvSpPr txBox="1"/>
          <p:nvPr/>
        </p:nvSpPr>
        <p:spPr>
          <a:xfrm>
            <a:off x="9238807" y="4452579"/>
            <a:ext cx="57226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weekly cutoff SoC </a:t>
            </a:r>
          </a:p>
        </p:txBody>
      </p:sp>
    </p:spTree>
    <p:extLst>
      <p:ext uri="{BB962C8B-B14F-4D97-AF65-F5344CB8AC3E}">
        <p14:creationId xmlns:p14="http://schemas.microsoft.com/office/powerpoint/2010/main" val="270856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1E60B4-1EBF-797E-7C28-7524C418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A9C0C1-D9F8-FA5B-63C9-133A1AD26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420" y="270933"/>
            <a:ext cx="7916779" cy="1021839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85F7C2-63B5-5713-FA86-9A54E18D3AD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419307" y="1933955"/>
            <a:ext cx="12801600" cy="5486401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accent2"/>
                </a:solidFill>
              </a:rPr>
              <a:t>Coal generation of 7% replacement demands a 300% increase in wind deployment+ 250,000MWh storage to ride through a worst month in 2019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accent2"/>
                </a:solidFill>
              </a:rPr>
              <a:t>Wind plant capacity factors vary drastically based on weather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accent2"/>
                </a:solidFill>
              </a:rPr>
              <a:t>Planning for storage capacity should consider benchmark worst-case scenarios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accent2"/>
                </a:solidFill>
              </a:rPr>
              <a:t>In each month, a continuous days with low or no wind generation hours determine equivalent battery energy storage requirements to provide equivalency to dispatchable generation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accent2"/>
                </a:solidFill>
              </a:rPr>
              <a:t>While replacing coal with wind + storage appears viable, there is an immense storage capacity required to achieve equality between the dispatchability of resources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accent2"/>
                </a:solidFill>
              </a:rPr>
              <a:t>It's optimal to have large wind farms with higher capacities to minimize storage capacity during normal conditions. During extreme weather scenarios, alternate supplies must be considered to avoid oversized storage.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accent2"/>
                </a:solidFill>
              </a:rPr>
              <a:t>Future work will consider additional benefits associated with cost-effective long-duration energy storage and end-use demand flexibility.</a:t>
            </a:r>
          </a:p>
        </p:txBody>
      </p:sp>
    </p:spTree>
    <p:extLst>
      <p:ext uri="{BB962C8B-B14F-4D97-AF65-F5344CB8AC3E}">
        <p14:creationId xmlns:p14="http://schemas.microsoft.com/office/powerpoint/2010/main" val="149331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433BB6-ACB2-4953-9ADC-C0F78F3B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39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D13F07-3F5F-C6D4-94D2-AD201C47E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119353-258A-4145-BA2A-72D1B45C7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420" y="1185333"/>
            <a:ext cx="7916779" cy="1310979"/>
          </a:xfrm>
        </p:spPr>
        <p:txBody>
          <a:bodyPr/>
          <a:lstStyle/>
          <a:p>
            <a:r>
              <a:rPr lang="en-US" dirty="0"/>
              <a:t>Washington State Act: </a:t>
            </a:r>
            <a:br>
              <a:rPr lang="en-US" dirty="0"/>
            </a:br>
            <a:r>
              <a:rPr lang="en-US" dirty="0"/>
              <a:t>Clean Energy Transformation Act (CETA)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87BDE-0161-4610-9FFB-D8F890C78F2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12801600" cy="6172201"/>
          </a:xfrm>
        </p:spPr>
        <p:txBody>
          <a:bodyPr lIns="91440" tIns="45720" rIns="91440" bIns="45720" anchor="t">
            <a:normAutofit/>
          </a:bodyPr>
          <a:lstStyle/>
          <a:p>
            <a:pPr marL="411480" indent="-41148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/>
              </a:rPr>
              <a:t>Senate Bill5116–passed by legislature in 2019</a:t>
            </a:r>
          </a:p>
          <a:p>
            <a:pPr marL="960120" lvl="1" indent="-411480">
              <a:lnSpc>
                <a:spcPct val="100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Applies to all electric utilities in WA and sets specific milestones to reach required 100% clean electric supply</a:t>
            </a:r>
          </a:p>
          <a:p>
            <a:pPr marL="411480" indent="-41148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2025 – Eliminate coal-fired resources from serving WA customers </a:t>
            </a:r>
            <a:br>
              <a:rPr lang="en-US" sz="24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(RCW 19.405.030)</a:t>
            </a:r>
          </a:p>
          <a:p>
            <a:pPr marL="411480" indent="-41148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2030 – Electric supply must be greenhouse gas neutral (RCW 19.405.040)</a:t>
            </a:r>
          </a:p>
          <a:p>
            <a:pPr marL="411480" indent="-41148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2045 – Electric supply must be 100% renewable or be generated from zero-carbon resources (RCW 19.405.050)</a:t>
            </a:r>
          </a:p>
          <a:p>
            <a:pPr marL="411480" indent="-41148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Additional policies relating to electric vehicles and building electrification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79405-E48E-91CC-6B08-0864646DDC6C}"/>
              </a:ext>
            </a:extLst>
          </p:cNvPr>
          <p:cNvSpPr txBox="1"/>
          <p:nvPr/>
        </p:nvSpPr>
        <p:spPr>
          <a:xfrm>
            <a:off x="882514" y="7860268"/>
            <a:ext cx="74506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Source: WA Department of Commerce</a:t>
            </a:r>
          </a:p>
        </p:txBody>
      </p:sp>
    </p:spTree>
    <p:extLst>
      <p:ext uri="{BB962C8B-B14F-4D97-AF65-F5344CB8AC3E}">
        <p14:creationId xmlns:p14="http://schemas.microsoft.com/office/powerpoint/2010/main" val="212727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61E7DF-2D5A-4EF0-9E9E-047227DE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 from WA State Electric Utilities Integrated Resource Plans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BCC4A-09A3-46FA-94B8-812D5A6C188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1818167"/>
            <a:ext cx="12801600" cy="5725633"/>
          </a:xfrm>
        </p:spPr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US" b="1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Issues/Challenges Identified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Water availability and variability have drastic impacts on energy production and operations of the utilities</a:t>
            </a:r>
          </a:p>
          <a:p>
            <a:pPr marL="89154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Spring and summer hydro production levels are dependent on adequate snowpack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Major resource deficits include loss of coal generation and expiring hydro contracts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Wind generator integration has a transmission limit and often on-site storage is not economically viable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Limited energy storage is currently deployed to support grid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1800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Central and Eastern Washington are being considered by many renewable developers as prime sites for additional renewable generation development</a:t>
            </a:r>
          </a:p>
          <a:p>
            <a:pPr marL="89154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1400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Transmission congestion is an issue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1800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Request for proposal (RFP) </a:t>
            </a:r>
            <a:r>
              <a:rPr lang="en-US" sz="18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 a green generation being released by </a:t>
            </a:r>
            <a:r>
              <a:rPr lang="en-US" sz="1800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WA state power companies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dditional net zero requirements will be met through renewable credits or green power purchases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Uncertain adoption rates of electric vehicles and associated charging infrastructures are a challenge</a:t>
            </a:r>
            <a:endParaRPr lang="en-US" sz="1800" dirty="0">
              <a:solidFill>
                <a:schemeClr val="accent2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18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Short-term capacity peak demands may not always be met by the energy imbalance market (EIM)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Energy equity</a:t>
            </a: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CE41F0-1804-ED8F-0FB6-8625960F6B4C}"/>
              </a:ext>
            </a:extLst>
          </p:cNvPr>
          <p:cNvSpPr txBox="1"/>
          <p:nvPr/>
        </p:nvSpPr>
        <p:spPr>
          <a:xfrm>
            <a:off x="882514" y="7860268"/>
            <a:ext cx="74506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Source: WA State Utilities IRP and CEIP Reports </a:t>
            </a:r>
          </a:p>
        </p:txBody>
      </p:sp>
    </p:spTree>
    <p:extLst>
      <p:ext uri="{BB962C8B-B14F-4D97-AF65-F5344CB8AC3E}">
        <p14:creationId xmlns:p14="http://schemas.microsoft.com/office/powerpoint/2010/main" val="128165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61E7DF-2D5A-4EF0-9E9E-047227DE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Utilities Action Plan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BCC4A-09A3-46FA-94B8-812D5A6C188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260430" y="1950888"/>
            <a:ext cx="11923942" cy="5486401"/>
          </a:xfrm>
        </p:spPr>
        <p:txBody>
          <a:bodyPr/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accent2"/>
                </a:solidFill>
              </a:rPr>
              <a:t>Significant investments in renewable resources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accent2"/>
                </a:solidFill>
              </a:rPr>
              <a:t>Accelerated acquisition of energy conservation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accent2"/>
                </a:solidFill>
              </a:rPr>
              <a:t>Increased use of demand response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accent2"/>
                </a:solidFill>
              </a:rPr>
              <a:t>Integration of distributed energy resources like residential solar and battery energy storage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2"/>
                </a:solidFill>
              </a:rPr>
              <a:t>Long-duration energy storage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accent2"/>
                </a:solidFill>
              </a:rPr>
              <a:t>Reduced reliance on short-term market purchases in response to the changing western energy market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accent2"/>
                </a:solidFill>
              </a:rPr>
              <a:t>Inclusion of alternative fuels to operate new generating plants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accent2"/>
                </a:solidFill>
              </a:rPr>
              <a:t>Renewable credits </a:t>
            </a:r>
          </a:p>
          <a:p>
            <a:pPr marL="0" indent="0" algn="l">
              <a:spcAft>
                <a:spcPts val="1200"/>
              </a:spcAft>
              <a:buNone/>
            </a:pPr>
            <a:endParaRPr lang="en-US" sz="2400" dirty="0">
              <a:solidFill>
                <a:schemeClr val="accent2"/>
              </a:solidFill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33BDEE-2AA9-6850-449C-024D9A92C9C9}"/>
              </a:ext>
            </a:extLst>
          </p:cNvPr>
          <p:cNvSpPr txBox="1"/>
          <p:nvPr/>
        </p:nvSpPr>
        <p:spPr>
          <a:xfrm>
            <a:off x="882514" y="7860268"/>
            <a:ext cx="74506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Source: WA State Utilities IRP and CEIP Reports </a:t>
            </a:r>
          </a:p>
        </p:txBody>
      </p:sp>
    </p:spTree>
    <p:extLst>
      <p:ext uri="{BB962C8B-B14F-4D97-AF65-F5344CB8AC3E}">
        <p14:creationId xmlns:p14="http://schemas.microsoft.com/office/powerpoint/2010/main" val="387497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D13F07-3F5F-C6D4-94D2-AD201C47E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87BDE-0161-4610-9FFB-D8F890C78F2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38150" y="1679794"/>
            <a:ext cx="4616646" cy="6549806"/>
          </a:xfrm>
        </p:spPr>
        <p:txBody>
          <a:bodyPr lIns="91440" tIns="45720" rIns="91440" bIns="45720" anchor="t">
            <a:normAutofit lnSpcReduction="10000"/>
          </a:bodyPr>
          <a:lstStyle/>
          <a:p>
            <a:pPr marL="411480" indent="-41148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/>
              </a:rPr>
              <a:t>Washington is winter peaking </a:t>
            </a:r>
          </a:p>
          <a:p>
            <a:pPr marL="411480" indent="-41148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/>
              </a:rPr>
              <a:t>Load slowly transitioning to summer peak as summer peaks increasing steadily</a:t>
            </a:r>
          </a:p>
          <a:p>
            <a:pPr marL="411480" indent="-41148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/>
              </a:rPr>
              <a:t> State load demand :43% residential, 31% Commercial, and 26% Industrial. </a:t>
            </a:r>
          </a:p>
          <a:p>
            <a:pPr marL="411480" indent="-41148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/>
              </a:rPr>
              <a:t>Transportation load increased from 7 MWh to 99 MWh between 2018-19, and the rise seems steady after that.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BCED49-90CF-953E-D50C-F59436E07038}"/>
              </a:ext>
            </a:extLst>
          </p:cNvPr>
          <p:cNvSpPr txBox="1"/>
          <p:nvPr/>
        </p:nvSpPr>
        <p:spPr>
          <a:xfrm>
            <a:off x="7315200" y="254646"/>
            <a:ext cx="64502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 State Observations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79405-E48E-91CC-6B08-0864646DDC6C}"/>
              </a:ext>
            </a:extLst>
          </p:cNvPr>
          <p:cNvSpPr txBox="1"/>
          <p:nvPr/>
        </p:nvSpPr>
        <p:spPr>
          <a:xfrm>
            <a:off x="882514" y="7860268"/>
            <a:ext cx="74506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Source:  EIA data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A0D5CC2-2153-02BE-83E3-C105B8AAF061}"/>
              </a:ext>
            </a:extLst>
          </p:cNvPr>
          <p:cNvGrpSpPr/>
          <p:nvPr/>
        </p:nvGrpSpPr>
        <p:grpSpPr>
          <a:xfrm>
            <a:off x="5742353" y="1030817"/>
            <a:ext cx="8964249" cy="6360583"/>
            <a:chOff x="3622637" y="1851979"/>
            <a:chExt cx="9141428" cy="4221692"/>
          </a:xfrm>
        </p:grpSpPr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A843D61F-922C-40A1-A54F-298BC58CFF4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44653846"/>
                </p:ext>
              </p:extLst>
            </p:nvPr>
          </p:nvGraphicFramePr>
          <p:xfrm>
            <a:off x="3801213" y="1851979"/>
            <a:ext cx="8962852" cy="42216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8A4841A-2404-4779-9195-1A79DA7DAA33}"/>
                </a:ext>
              </a:extLst>
            </p:cNvPr>
            <p:cNvSpPr txBox="1"/>
            <p:nvPr/>
          </p:nvSpPr>
          <p:spPr>
            <a:xfrm rot="16200000">
              <a:off x="3424196" y="3450523"/>
              <a:ext cx="710742" cy="3138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aseline="0" dirty="0">
                  <a:latin typeface="Calibri" panose="020F0502020204030204" pitchFamily="34" charset="0"/>
                  <a:cs typeface="Calibri" panose="020F0502020204030204" pitchFamily="34" charset="0"/>
                </a:rPr>
                <a:t>MWh</a:t>
              </a:r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352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D13F07-3F5F-C6D4-94D2-AD201C47E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BCED49-90CF-953E-D50C-F59436E07038}"/>
              </a:ext>
            </a:extLst>
          </p:cNvPr>
          <p:cNvSpPr txBox="1"/>
          <p:nvPr/>
        </p:nvSpPr>
        <p:spPr>
          <a:xfrm>
            <a:off x="7315200" y="254646"/>
            <a:ext cx="64502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 State: Wind and Coal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79405-E48E-91CC-6B08-0864646DDC6C}"/>
              </a:ext>
            </a:extLst>
          </p:cNvPr>
          <p:cNvSpPr txBox="1"/>
          <p:nvPr/>
        </p:nvSpPr>
        <p:spPr>
          <a:xfrm>
            <a:off x="12146259" y="7816334"/>
            <a:ext cx="21539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Source:  EIA data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3F63E2-FDC3-2145-CD48-AEF751E38028}"/>
              </a:ext>
            </a:extLst>
          </p:cNvPr>
          <p:cNvSpPr txBox="1"/>
          <p:nvPr/>
        </p:nvSpPr>
        <p:spPr>
          <a:xfrm rot="16200000">
            <a:off x="451169" y="5620201"/>
            <a:ext cx="11562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aseline="0" dirty="0">
                <a:latin typeface="Calibri" panose="020F0502020204030204" pitchFamily="34" charset="0"/>
                <a:cs typeface="Calibri" panose="020F0502020204030204" pitchFamily="34" charset="0"/>
              </a:rPr>
              <a:t>MWh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DEE67A-EB8C-AEEB-AF87-A2F46F6A2F0C}"/>
              </a:ext>
            </a:extLst>
          </p:cNvPr>
          <p:cNvSpPr txBox="1"/>
          <p:nvPr/>
        </p:nvSpPr>
        <p:spPr>
          <a:xfrm rot="16200000">
            <a:off x="7184589" y="2311328"/>
            <a:ext cx="11562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aseline="0" dirty="0">
                <a:latin typeface="Calibri" panose="020F0502020204030204" pitchFamily="34" charset="0"/>
                <a:cs typeface="Calibri" panose="020F0502020204030204" pitchFamily="34" charset="0"/>
              </a:rPr>
              <a:t>MWh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9536A1B-F822-3EE0-3D9F-9DFB1F253E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8534609"/>
              </p:ext>
            </p:extLst>
          </p:nvPr>
        </p:nvGraphicFramePr>
        <p:xfrm>
          <a:off x="494048" y="3631924"/>
          <a:ext cx="8535325" cy="5776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919F031B-A444-A376-25B5-19CF791C3E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8446974"/>
              </p:ext>
            </p:extLst>
          </p:nvPr>
        </p:nvGraphicFramePr>
        <p:xfrm>
          <a:off x="7916622" y="945534"/>
          <a:ext cx="6713778" cy="4130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045305-B3D8-E1AD-15A0-DF5A3D975489}"/>
              </a:ext>
            </a:extLst>
          </p:cNvPr>
          <p:cNvSpPr txBox="1"/>
          <p:nvPr/>
        </p:nvSpPr>
        <p:spPr>
          <a:xfrm>
            <a:off x="1029314" y="1737782"/>
            <a:ext cx="6863502" cy="2534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11480" indent="-41148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/>
              </a:rPr>
              <a:t>Wind and Coal generation is  6-7% each of total generation in 2019</a:t>
            </a:r>
          </a:p>
          <a:p>
            <a:pPr marL="411480" indent="-41148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/>
              </a:rPr>
              <a:t>Coal 1459 MW and Wind 3083 MW nameplate capacity in 2019</a:t>
            </a:r>
          </a:p>
          <a:p>
            <a:pPr marL="411480" indent="-41148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/>
              </a:rPr>
              <a:t>Twice the capacity of wind produces the same energy subject wind availability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81AD1F-D86A-F17E-F41F-086379B12181}"/>
              </a:ext>
            </a:extLst>
          </p:cNvPr>
          <p:cNvSpPr txBox="1"/>
          <p:nvPr/>
        </p:nvSpPr>
        <p:spPr>
          <a:xfrm>
            <a:off x="9199176" y="5060984"/>
            <a:ext cx="5261420" cy="2582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11480" indent="-41148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/>
              </a:rPr>
              <a:t>Wind generation varies significantly</a:t>
            </a:r>
          </a:p>
          <a:p>
            <a:pPr marL="960120" lvl="1" indent="-41148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/>
              </a:rPr>
              <a:t>Seasonal and hourly variations</a:t>
            </a:r>
          </a:p>
          <a:p>
            <a:pPr marL="960120" lvl="1" indent="-41148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/>
              </a:rPr>
              <a:t>Multi-day reduced output is of particular concern</a:t>
            </a:r>
          </a:p>
          <a:p>
            <a:pPr marL="411480" indent="-41148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/>
              </a:rPr>
              <a:t>Wind generation is low during extreme hot and cold conditions.</a:t>
            </a:r>
          </a:p>
          <a:p>
            <a:pPr marL="411480" indent="-41148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/>
              </a:rPr>
              <a:t>Coal backs up during the peak periods</a:t>
            </a:r>
          </a:p>
        </p:txBody>
      </p:sp>
    </p:spTree>
    <p:extLst>
      <p:ext uri="{BB962C8B-B14F-4D97-AF65-F5344CB8AC3E}">
        <p14:creationId xmlns:p14="http://schemas.microsoft.com/office/powerpoint/2010/main" val="328268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D13F07-3F5F-C6D4-94D2-AD201C47E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BCED49-90CF-953E-D50C-F59436E07038}"/>
              </a:ext>
            </a:extLst>
          </p:cNvPr>
          <p:cNvSpPr txBox="1"/>
          <p:nvPr/>
        </p:nvSpPr>
        <p:spPr>
          <a:xfrm>
            <a:off x="7315200" y="289308"/>
            <a:ext cx="6832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 State: Hydro Stations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79405-E48E-91CC-6B08-0864646DDC6C}"/>
              </a:ext>
            </a:extLst>
          </p:cNvPr>
          <p:cNvSpPr txBox="1"/>
          <p:nvPr/>
        </p:nvSpPr>
        <p:spPr>
          <a:xfrm>
            <a:off x="882514" y="7860268"/>
            <a:ext cx="74506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Source: EIA data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40C8851-8492-4035-9D70-1D4392304C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8697714"/>
              </p:ext>
            </p:extLst>
          </p:nvPr>
        </p:nvGraphicFramePr>
        <p:xfrm>
          <a:off x="6214535" y="1542263"/>
          <a:ext cx="8568268" cy="6184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32EB612-5D8D-CCF3-8ABA-3B1B7EE4EAF3}"/>
              </a:ext>
            </a:extLst>
          </p:cNvPr>
          <p:cNvSpPr txBox="1"/>
          <p:nvPr/>
        </p:nvSpPr>
        <p:spPr>
          <a:xfrm rot="16200000">
            <a:off x="5636389" y="3758172"/>
            <a:ext cx="11562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aseline="0" dirty="0">
                <a:latin typeface="Calibri" panose="020F0502020204030204" pitchFamily="34" charset="0"/>
                <a:cs typeface="Calibri" panose="020F0502020204030204" pitchFamily="34" charset="0"/>
              </a:rPr>
              <a:t>MWh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E793F73-A4E0-8878-1715-24739F213AE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82514" y="1998132"/>
            <a:ext cx="5179618" cy="5486401"/>
          </a:xfrm>
        </p:spPr>
        <p:txBody>
          <a:bodyPr lIns="91440" tIns="45720" rIns="91440" bIns="45720" anchor="t">
            <a:normAutofit/>
          </a:bodyPr>
          <a:lstStyle/>
          <a:p>
            <a:pPr marL="411480" indent="-41148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/>
              </a:rPr>
              <a:t>Hydro contributes more than 60% generation.</a:t>
            </a:r>
          </a:p>
          <a:p>
            <a:pPr marL="411480" indent="-41148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2000" dirty="0">
              <a:solidFill>
                <a:schemeClr val="accent2"/>
              </a:solidFill>
              <a:latin typeface="+mj-lt"/>
              <a:ea typeface="Calibri" panose="020F0502020204030204" pitchFamily="34" charset="0"/>
              <a:cs typeface="Times New Roman"/>
            </a:endParaRPr>
          </a:p>
          <a:p>
            <a:pPr marL="411480" indent="-41148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/>
              </a:rPr>
              <a:t>No new hydro stations in last decade</a:t>
            </a:r>
          </a:p>
          <a:p>
            <a:pPr marL="411480" indent="-41148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2000" dirty="0">
              <a:solidFill>
                <a:schemeClr val="accent2"/>
              </a:solidFill>
              <a:latin typeface="+mj-lt"/>
              <a:ea typeface="Calibri" panose="020F0502020204030204" pitchFamily="34" charset="0"/>
              <a:cs typeface="Times New Roman"/>
            </a:endParaRPr>
          </a:p>
          <a:p>
            <a:pPr marL="411480" indent="-41148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/>
              </a:rPr>
              <a:t>Hydro generation peaks during late spring and early summer periods based on water availability </a:t>
            </a:r>
          </a:p>
          <a:p>
            <a:pPr marL="411480" indent="-411480">
              <a:lnSpc>
                <a:spcPct val="11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US" sz="200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/>
              </a:rPr>
              <a:t>Lowest hydro </a:t>
            </a:r>
            <a:r>
              <a:rPr lang="en-US" sz="20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/>
              </a:rPr>
              <a:t>generation period in 2019 year</a:t>
            </a:r>
          </a:p>
          <a:p>
            <a:pPr marL="411480" indent="-411480">
              <a:lnSpc>
                <a:spcPct val="11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/>
              </a:rPr>
              <a:t>Hydro generation always varies from year to year based on seasonal climate and water availability</a:t>
            </a:r>
          </a:p>
          <a:p>
            <a:pPr marL="411480" indent="-411480">
              <a:lnSpc>
                <a:spcPct val="11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/>
              </a:rPr>
              <a:t>As Hydro availability decreases over the summer, natural gas is used to make up the deficiency</a:t>
            </a:r>
          </a:p>
        </p:txBody>
      </p:sp>
    </p:spTree>
    <p:extLst>
      <p:ext uri="{BB962C8B-B14F-4D97-AF65-F5344CB8AC3E}">
        <p14:creationId xmlns:p14="http://schemas.microsoft.com/office/powerpoint/2010/main" val="110910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D13F07-3F5F-C6D4-94D2-AD201C47E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87BDE-0161-4610-9FFB-D8F890C78F2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21544" y="1913378"/>
            <a:ext cx="5473044" cy="5992656"/>
          </a:xfrm>
        </p:spPr>
        <p:txBody>
          <a:bodyPr lIns="91440" tIns="45720" rIns="91440" bIns="45720" anchor="t">
            <a:normAutofit/>
          </a:bodyPr>
          <a:lstStyle/>
          <a:p>
            <a:pPr marL="411480" indent="-411480">
              <a:lnSpc>
                <a:spcPct val="110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/>
              </a:rPr>
              <a:t>Produces more than 12% of total generation</a:t>
            </a:r>
          </a:p>
          <a:p>
            <a:pPr marL="411480" indent="-411480">
              <a:lnSpc>
                <a:spcPct val="110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/>
              </a:rPr>
              <a:t>Natural gas capacity was available to produce 15,729 thousand MWh in 2019 compared to 4,848 thousand MWh in 2011.</a:t>
            </a:r>
          </a:p>
          <a:p>
            <a:pPr marL="411480" indent="-411480">
              <a:lnSpc>
                <a:spcPct val="110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/>
              </a:rPr>
              <a:t>No significant additions have been made since 2011 </a:t>
            </a:r>
          </a:p>
          <a:p>
            <a:pPr marL="411480" indent="-411480">
              <a:lnSpc>
                <a:spcPct val="110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/>
              </a:rPr>
              <a:t>Increased use of gas generation over the past 3 years </a:t>
            </a:r>
          </a:p>
          <a:p>
            <a:pPr marL="411480" indent="-411480">
              <a:lnSpc>
                <a:spcPct val="110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accent2"/>
                </a:solidFill>
                <a:latin typeface="+mj-lt"/>
                <a:cs typeface="Times New Roman"/>
              </a:rPr>
              <a:t>Usage of gas plants tends to continue until alternate renewable options are to be identified to replace the coal plants.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BCED49-90CF-953E-D50C-F59436E07038}"/>
              </a:ext>
            </a:extLst>
          </p:cNvPr>
          <p:cNvSpPr txBox="1"/>
          <p:nvPr/>
        </p:nvSpPr>
        <p:spPr>
          <a:xfrm>
            <a:off x="7315200" y="289308"/>
            <a:ext cx="53933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 State: Natural Gas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79405-E48E-91CC-6B08-0864646DDC6C}"/>
              </a:ext>
            </a:extLst>
          </p:cNvPr>
          <p:cNvSpPr txBox="1"/>
          <p:nvPr/>
        </p:nvSpPr>
        <p:spPr>
          <a:xfrm>
            <a:off x="882514" y="7860268"/>
            <a:ext cx="74506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Source: EIA data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23A07D41-6ADC-4B37-9883-A54963C809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0054347"/>
              </p:ext>
            </p:extLst>
          </p:nvPr>
        </p:nvGraphicFramePr>
        <p:xfrm>
          <a:off x="6578600" y="1118472"/>
          <a:ext cx="8256816" cy="5992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32EB612-5D8D-CCF3-8ABA-3B1B7EE4EAF3}"/>
              </a:ext>
            </a:extLst>
          </p:cNvPr>
          <p:cNvSpPr txBox="1"/>
          <p:nvPr/>
        </p:nvSpPr>
        <p:spPr>
          <a:xfrm rot="16200000">
            <a:off x="5908449" y="3576644"/>
            <a:ext cx="11562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aseline="0" dirty="0">
                <a:latin typeface="Calibri" panose="020F0502020204030204" pitchFamily="34" charset="0"/>
                <a:cs typeface="Calibri" panose="020F0502020204030204" pitchFamily="34" charset="0"/>
              </a:rPr>
              <a:t>MWh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18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NNL_Option_4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_Plain.potx" id="{0782FAF7-70BE-4A7B-A9AB-04CE0CD8A8DE}" vid="{2CD97732-1318-4B64-80C1-95496D5ABA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1E4EA6AB3D9048BD747E494C65960E" ma:contentTypeVersion="10" ma:contentTypeDescription="Create a new document." ma:contentTypeScope="" ma:versionID="d7e4a05f8b761b2dbd3b98bc19b9dc09">
  <xsd:schema xmlns:xsd="http://www.w3.org/2001/XMLSchema" xmlns:xs="http://www.w3.org/2001/XMLSchema" xmlns:p="http://schemas.microsoft.com/office/2006/metadata/properties" xmlns:ns2="f6e09cff-9b4d-4585-be2f-b4ce17f29342" xmlns:ns3="6ff9cf47-c4fe-4b4c-9e45-12a930fae30b" targetNamespace="http://schemas.microsoft.com/office/2006/metadata/properties" ma:root="true" ma:fieldsID="2d0764bbe6221976a8ca6cb4155ceb99" ns2:_="" ns3:_="">
    <xsd:import namespace="f6e09cff-9b4d-4585-be2f-b4ce17f29342"/>
    <xsd:import namespace="6ff9cf47-c4fe-4b4c-9e45-12a930fae3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e09cff-9b4d-4585-be2f-b4ce17f293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f9cf47-c4fe-4b4c-9e45-12a930fae30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BD3D04-142D-475F-B57A-26FDC686142D}">
  <ds:schemaRefs>
    <ds:schemaRef ds:uri="208caef8-0968-4f64-b9a6-bb882b4f0a52"/>
    <ds:schemaRef ds:uri="aceca893-aa98-456c-b269-e3e7c306d45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5447115-4C33-4629-AAE6-0E60DA4F50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D1762E-4EE0-444A-8908-324A123E0A53}">
  <ds:schemaRefs>
    <ds:schemaRef ds:uri="6ff9cf47-c4fe-4b4c-9e45-12a930fae30b"/>
    <ds:schemaRef ds:uri="f6e09cff-9b4d-4585-be2f-b4ce17f2934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PNNL_Option_4</Template>
  <TotalTime>1270</TotalTime>
  <Words>2251</Words>
  <Application>Microsoft Office PowerPoint</Application>
  <PresentationFormat>Custom</PresentationFormat>
  <Paragraphs>312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Symbol</vt:lpstr>
      <vt:lpstr>Wingdings</vt:lpstr>
      <vt:lpstr>PNNL_Option_4</vt:lpstr>
      <vt:lpstr>PACIFIC NORTHWEST REGIONAL STUDY ON GENERATION OPTIONS FOR RELIABILITY AND RESILIENCY</vt:lpstr>
      <vt:lpstr>PowerPoint Presentation</vt:lpstr>
      <vt:lpstr>Washington State Act:  Clean Energy Transformation Act (CETA) </vt:lpstr>
      <vt:lpstr>Findings from WA State Electric Utilities Integrated Resource Plans</vt:lpstr>
      <vt:lpstr>Utilities Action Plan</vt:lpstr>
      <vt:lpstr>PowerPoint Presentation</vt:lpstr>
      <vt:lpstr>PowerPoint Presentation</vt:lpstr>
      <vt:lpstr>PowerPoint Presentation</vt:lpstr>
      <vt:lpstr>PowerPoint Presentation</vt:lpstr>
      <vt:lpstr>WA State Generation-Load Scenario</vt:lpstr>
      <vt:lpstr>PowerPoint Presentation</vt:lpstr>
      <vt:lpstr>Assumptions for WA State Case Study</vt:lpstr>
      <vt:lpstr>PowerPoint Presentation</vt:lpstr>
      <vt:lpstr>PowerPoint Presentation</vt:lpstr>
      <vt:lpstr>Comparison of Generation- Jan 2019 &amp; 2020</vt:lpstr>
      <vt:lpstr>Comparison of Generation- Jan 2019 &amp; 2020</vt:lpstr>
      <vt:lpstr>Wind Variability Observations</vt:lpstr>
      <vt:lpstr>PowerPoint Presentation</vt:lpstr>
      <vt:lpstr>PowerPoint Presentation</vt:lpstr>
      <vt:lpstr>Wind + BESS Variation Study- Jan, May, Dec. 2019</vt:lpstr>
      <vt:lpstr>Observations</vt:lpstr>
      <vt:lpstr>PowerPoint Presentation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Colson, Shannon B</dc:creator>
  <cp:lastModifiedBy>Pannala, Sanjeev</cp:lastModifiedBy>
  <cp:revision>11</cp:revision>
  <dcterms:created xsi:type="dcterms:W3CDTF">2021-02-15T13:10:36Z</dcterms:created>
  <dcterms:modified xsi:type="dcterms:W3CDTF">2022-11-29T19:01:44Z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0x010100101E4EA6AB3D9048BD747E494C65960E</vt:lpwstr>
  </property>
</Properties>
</file>